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3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41" r:id="rId1"/>
    <p:sldMasterId id="2147483742" r:id="rId2"/>
    <p:sldMasterId id="2147483743" r:id="rId3"/>
    <p:sldMasterId id="2147483744" r:id="rId4"/>
  </p:sldMasterIdLst>
  <p:notesMasterIdLst>
    <p:notesMasterId r:id="rId19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9144000" cy="5143500" type="screen16x9"/>
  <p:notesSz cx="6858000" cy="9144000"/>
  <p:embeddedFontLst>
    <p:embeddedFont>
      <p:font typeface="Hanken Grotesk" panose="020B0604020202020204" charset="0"/>
      <p:regular r:id="rId20"/>
      <p:bold r:id="rId21"/>
      <p:italic r:id="rId22"/>
      <p:boldItalic r:id="rId23"/>
    </p:embeddedFont>
    <p:embeddedFont>
      <p:font typeface="Hanken Grotesk SemiBold" panose="020B0604020202020204" charset="0"/>
      <p:regular r:id="rId24"/>
      <p:bold r:id="rId25"/>
      <p:italic r:id="rId26"/>
      <p:boldItalic r:id="rId27"/>
    </p:embeddedFont>
    <p:embeddedFont>
      <p:font typeface="Inter" panose="020B0604020202020204" charset="0"/>
      <p:regular r:id="rId28"/>
      <p:bold r:id="rId29"/>
      <p:italic r:id="rId30"/>
      <p:boldItalic r:id="rId31"/>
    </p:embeddedFont>
    <p:embeddedFont>
      <p:font typeface="Inter Black" panose="020B0604020202020204" charset="0"/>
      <p:bold r:id="rId32"/>
      <p:boldItalic r:id="rId33"/>
    </p:embeddedFont>
    <p:embeddedFont>
      <p:font typeface="Libre Franklin Medium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1" name="Google Shape;6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8" name="Google Shape;72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36" name="Google Shape;73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44" name="Google Shape;74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52" name="Google Shape;75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8" name="Google Shape;62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1" name="Google Shape;64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7" name="Google Shape;6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6" name="Google Shape;66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5" name="Google Shape;68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3" name="Google Shape;69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02" name="Google Shape;7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1" name="Google Shape;71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6">
  <p:cSld name="CUSTOM_3_2_1_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3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6 1">
  <p:cSld name="CUSTOM_3_2_1_2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ubTitle" idx="1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subTitle" idx="2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subTitle" idx="3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4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5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body" idx="6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4 1">
  <p:cSld name="CUSTOM_3_2_1_1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body" idx="1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2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3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5">
  <p:cSld name="CUSTOM_3_2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sz="1800" b="1" i="0" u="none" strike="noStrike" cap="none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sz="1800" b="1" i="0" u="none" strike="noStrike" cap="none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sz="1800" b="1" i="0" u="none" strike="noStrike" cap="none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2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3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1">
  <p:cSld name="CUSTOM_3_2_1_1_1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2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3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4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5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ubTitle" idx="6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2">
  <p:cSld name="CUSTOM_3_2_1_1_1_1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2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3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4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5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6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">
  <p:cSld name="CUSTOM_3_2_1_1_1_1_1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body" idx="1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2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3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4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5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body" idx="6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 1">
  <p:cSld name="CUSTOM_3_2_1_1_1_1_1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1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body" idx="2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3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4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body" idx="5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ubTitle" idx="6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3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1">
  <p:cSld name="CUSTOM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>
            <a:spLocks noGrp="1"/>
          </p:cNvSpPr>
          <p:nvPr>
            <p:ph type="pic" idx="2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2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2">
  <p:cSld name="CUSTOM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1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1"/>
          <p:cNvSpPr>
            <a:spLocks noGrp="1"/>
          </p:cNvSpPr>
          <p:nvPr>
            <p:ph type="pic" idx="2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3">
  <p:cSld name="CUSTOM_1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2"/>
          <p:cNvSpPr>
            <a:spLocks noGrp="1"/>
          </p:cNvSpPr>
          <p:nvPr>
            <p:ph type="pic" idx="2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3_1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2 1">
  <p:cSld name="CUSTOM_3_2_1_1_1_1_1_2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45720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ubTitle" idx="2"/>
          </p:nvPr>
        </p:nvSpPr>
        <p:spPr>
          <a:xfrm>
            <a:off x="457200" y="1477250"/>
            <a:ext cx="19425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body" idx="3"/>
          </p:nvPr>
        </p:nvSpPr>
        <p:spPr>
          <a:xfrm>
            <a:off x="255293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subTitle" idx="4"/>
          </p:nvPr>
        </p:nvSpPr>
        <p:spPr>
          <a:xfrm>
            <a:off x="2552930" y="1477250"/>
            <a:ext cx="19425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body" idx="5"/>
          </p:nvPr>
        </p:nvSpPr>
        <p:spPr>
          <a:xfrm>
            <a:off x="464866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subTitle" idx="6"/>
          </p:nvPr>
        </p:nvSpPr>
        <p:spPr>
          <a:xfrm>
            <a:off x="4648660" y="1477250"/>
            <a:ext cx="19425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5"/>
          <p:cNvSpPr txBox="1">
            <a:spLocks noGrp="1"/>
          </p:cNvSpPr>
          <p:nvPr>
            <p:ph type="body" idx="7"/>
          </p:nvPr>
        </p:nvSpPr>
        <p:spPr>
          <a:xfrm>
            <a:off x="6744392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subTitle" idx="8"/>
          </p:nvPr>
        </p:nvSpPr>
        <p:spPr>
          <a:xfrm>
            <a:off x="6744392" y="1477250"/>
            <a:ext cx="19425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2 1 1">
  <p:cSld name="CUSTOM_3_2_1_1_1_1_1_2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body" idx="1"/>
          </p:nvPr>
        </p:nvSpPr>
        <p:spPr>
          <a:xfrm>
            <a:off x="491175" y="1593548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2"/>
          </p:nvPr>
        </p:nvSpPr>
        <p:spPr>
          <a:xfrm>
            <a:off x="491175" y="1253075"/>
            <a:ext cx="39588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body" idx="3"/>
          </p:nvPr>
        </p:nvSpPr>
        <p:spPr>
          <a:xfrm>
            <a:off x="4762105" y="1593548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4"/>
          </p:nvPr>
        </p:nvSpPr>
        <p:spPr>
          <a:xfrm>
            <a:off x="4762102" y="1253075"/>
            <a:ext cx="39588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body" idx="5"/>
          </p:nvPr>
        </p:nvSpPr>
        <p:spPr>
          <a:xfrm>
            <a:off x="491113" y="3393823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ubTitle" idx="6"/>
          </p:nvPr>
        </p:nvSpPr>
        <p:spPr>
          <a:xfrm>
            <a:off x="491113" y="3053350"/>
            <a:ext cx="39588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body" idx="7"/>
          </p:nvPr>
        </p:nvSpPr>
        <p:spPr>
          <a:xfrm>
            <a:off x="4762042" y="3393823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subTitle" idx="8"/>
          </p:nvPr>
        </p:nvSpPr>
        <p:spPr>
          <a:xfrm>
            <a:off x="4762040" y="3053350"/>
            <a:ext cx="39588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2">
  <p:cSld name="CUSTOM_3_1_2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Sections">
  <p:cSld name="4-Sections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>
            <a:spLocks noGrp="1"/>
          </p:cNvSpPr>
          <p:nvPr>
            <p:ph type="title"/>
          </p:nvPr>
        </p:nvSpPr>
        <p:spPr>
          <a:xfrm>
            <a:off x="457200" y="342900"/>
            <a:ext cx="82296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8"/>
          <p:cNvSpPr txBox="1">
            <a:spLocks noGrp="1"/>
          </p:cNvSpPr>
          <p:nvPr>
            <p:ph type="body" idx="1"/>
          </p:nvPr>
        </p:nvSpPr>
        <p:spPr>
          <a:xfrm>
            <a:off x="457200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0" name="Google Shape;170;p28"/>
          <p:cNvSpPr txBox="1">
            <a:spLocks noGrp="1"/>
          </p:cNvSpPr>
          <p:nvPr>
            <p:ph type="body" idx="2"/>
          </p:nvPr>
        </p:nvSpPr>
        <p:spPr>
          <a:xfrm>
            <a:off x="2539746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1" name="Google Shape;171;p28"/>
          <p:cNvSpPr txBox="1">
            <a:spLocks noGrp="1"/>
          </p:cNvSpPr>
          <p:nvPr>
            <p:ph type="dt" idx="10"/>
          </p:nvPr>
        </p:nvSpPr>
        <p:spPr>
          <a:xfrm>
            <a:off x="457200" y="4800600"/>
            <a:ext cx="2229000" cy="2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28"/>
          <p:cNvSpPr txBox="1">
            <a:spLocks noGrp="1"/>
          </p:cNvSpPr>
          <p:nvPr>
            <p:ph type="ftr" idx="11"/>
          </p:nvPr>
        </p:nvSpPr>
        <p:spPr>
          <a:xfrm>
            <a:off x="2775585" y="4800600"/>
            <a:ext cx="3592800" cy="2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8"/>
          <p:cNvSpPr txBox="1">
            <a:spLocks noGrp="1"/>
          </p:cNvSpPr>
          <p:nvPr>
            <p:ph type="sldNum" idx="12"/>
          </p:nvPr>
        </p:nvSpPr>
        <p:spPr>
          <a:xfrm>
            <a:off x="6865620" y="4800600"/>
            <a:ext cx="1821300" cy="2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4" name="Google Shape;174;p28"/>
          <p:cNvSpPr txBox="1">
            <a:spLocks noGrp="1"/>
          </p:cNvSpPr>
          <p:nvPr>
            <p:ph type="body" idx="3"/>
          </p:nvPr>
        </p:nvSpPr>
        <p:spPr>
          <a:xfrm>
            <a:off x="457200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lvl="1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body" idx="4"/>
          </p:nvPr>
        </p:nvSpPr>
        <p:spPr>
          <a:xfrm>
            <a:off x="2539746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lvl="1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76" name="Google Shape;176;p28"/>
          <p:cNvSpPr txBox="1">
            <a:spLocks noGrp="1"/>
          </p:cNvSpPr>
          <p:nvPr>
            <p:ph type="body" idx="5"/>
          </p:nvPr>
        </p:nvSpPr>
        <p:spPr>
          <a:xfrm>
            <a:off x="4622292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body" idx="6"/>
          </p:nvPr>
        </p:nvSpPr>
        <p:spPr>
          <a:xfrm>
            <a:off x="6704838" y="1877673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body" idx="7"/>
          </p:nvPr>
        </p:nvSpPr>
        <p:spPr>
          <a:xfrm>
            <a:off x="4622292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lvl="1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body" idx="8"/>
          </p:nvPr>
        </p:nvSpPr>
        <p:spPr>
          <a:xfrm>
            <a:off x="6704838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lvl="1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>
            <a:spLocks noGrp="1"/>
          </p:cNvSpPr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2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85" name="Google Shape;185;p30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2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411950" y="342900"/>
            <a:ext cx="8320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us Light">
  <p:cSld name="CUSTOM_2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us Light 1">
  <p:cSld name="CUSTOM_2_1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90" name="Google Shape;190;p32"/>
          <p:cNvSpPr txBox="1">
            <a:spLocks noGrp="1"/>
          </p:cNvSpPr>
          <p:nvPr>
            <p:ph type="subTitle" idx="1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3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93" name="Google Shape;193;p33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">
  <p:cSld name="CUSTOM_3_2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34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 1">
  <p:cSld name="CUSTOM_3_2_3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body" idx="1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35"/>
          <p:cNvSpPr txBox="1">
            <a:spLocks noGrp="1"/>
          </p:cNvSpPr>
          <p:nvPr>
            <p:ph type="body" idx="2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3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03" name="Google Shape;203;p35"/>
          <p:cNvSpPr txBox="1">
            <a:spLocks noGrp="1"/>
          </p:cNvSpPr>
          <p:nvPr>
            <p:ph type="body" idx="3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3">
  <p:cSld name="CUSTOM_3_2_2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36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08" name="Google Shape;208;p36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3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>
            <a:spLocks noGrp="1"/>
          </p:cNvSpPr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7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7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37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214" name="Google Shape;214;p37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1">
  <p:cSld name="CUSTOM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8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38"/>
          <p:cNvSpPr>
            <a:spLocks noGrp="1"/>
          </p:cNvSpPr>
          <p:nvPr>
            <p:ph type="pic" idx="2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2">
  <p:cSld name="CUSTOM_1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9"/>
          <p:cNvSpPr txBox="1">
            <a:spLocks noGrp="1"/>
          </p:cNvSpPr>
          <p:nvPr>
            <p:ph type="body" idx="1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39"/>
          <p:cNvSpPr>
            <a:spLocks noGrp="1"/>
          </p:cNvSpPr>
          <p:nvPr>
            <p:ph type="pic" idx="2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3">
  <p:cSld name="CUSTOM_1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40"/>
          <p:cNvSpPr txBox="1">
            <a:spLocks noGrp="1"/>
          </p:cNvSpPr>
          <p:nvPr>
            <p:ph type="body" idx="1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40"/>
          <p:cNvSpPr>
            <a:spLocks noGrp="1"/>
          </p:cNvSpPr>
          <p:nvPr>
            <p:ph type="pic" idx="2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3_1_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29" name="Google Shape;229;p41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41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41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232" name="Google Shape;232;p41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3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2">
  <p:cSld name="CUSTOM_3_2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42"/>
          <p:cNvSpPr txBox="1">
            <a:spLocks noGrp="1"/>
          </p:cNvSpPr>
          <p:nvPr>
            <p:ph type="body" idx="2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42"/>
          <p:cNvSpPr txBox="1">
            <a:spLocks noGrp="1"/>
          </p:cNvSpPr>
          <p:nvPr>
            <p:ph type="body" idx="3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4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cxnSp>
        <p:nvCxnSpPr>
          <p:cNvPr id="238" name="Google Shape;238;p42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9" name="Google Shape;239;p42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0" name="Google Shape;240;p42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5">
  <p:cSld name="CUSTOM_3_2_1_1_1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>
            <a:spLocks noGrp="1"/>
          </p:cNvSpPr>
          <p:nvPr>
            <p:ph type="body" idx="1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3" name="Google Shape;243;p4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44" name="Google Shape;244;p43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sz="1800" b="1" i="0" u="none" strike="noStrike" cap="none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45" name="Google Shape;245;p43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sz="1800" b="1" i="0" u="none" strike="noStrike" cap="none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46" name="Google Shape;246;p43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sz="1800" b="1" i="0" u="none" strike="noStrike" cap="none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47" name="Google Shape;247;p43"/>
          <p:cNvSpPr txBox="1">
            <a:spLocks noGrp="1"/>
          </p:cNvSpPr>
          <p:nvPr>
            <p:ph type="body" idx="2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body" idx="3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1">
  <p:cSld name="CUSTOM_3_2_1_1_1_1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 txBox="1">
            <a:spLocks noGrp="1"/>
          </p:cNvSpPr>
          <p:nvPr>
            <p:ph type="body" idx="1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4"/>
          <p:cNvSpPr txBox="1">
            <a:spLocks noGrp="1"/>
          </p:cNvSpPr>
          <p:nvPr>
            <p:ph type="body" idx="2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44"/>
          <p:cNvSpPr txBox="1">
            <a:spLocks noGrp="1"/>
          </p:cNvSpPr>
          <p:nvPr>
            <p:ph type="body" idx="3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" name="Google Shape;253;p44"/>
          <p:cNvSpPr txBox="1">
            <a:spLocks noGrp="1"/>
          </p:cNvSpPr>
          <p:nvPr>
            <p:ph type="subTitle" idx="4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44"/>
          <p:cNvSpPr txBox="1">
            <a:spLocks noGrp="1"/>
          </p:cNvSpPr>
          <p:nvPr>
            <p:ph type="subTitle" idx="5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44"/>
          <p:cNvSpPr txBox="1">
            <a:spLocks noGrp="1"/>
          </p:cNvSpPr>
          <p:nvPr>
            <p:ph type="subTitle" idx="6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4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2">
  <p:cSld name="CUSTOM_3_2_1_1_1_1_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5"/>
          <p:cNvSpPr txBox="1">
            <a:spLocks noGrp="1"/>
          </p:cNvSpPr>
          <p:nvPr>
            <p:ph type="body" idx="1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45"/>
          <p:cNvSpPr txBox="1">
            <a:spLocks noGrp="1"/>
          </p:cNvSpPr>
          <p:nvPr>
            <p:ph type="subTitle" idx="2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4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61" name="Google Shape;261;p45"/>
          <p:cNvSpPr txBox="1">
            <a:spLocks noGrp="1"/>
          </p:cNvSpPr>
          <p:nvPr>
            <p:ph type="body" idx="3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45"/>
          <p:cNvSpPr txBox="1">
            <a:spLocks noGrp="1"/>
          </p:cNvSpPr>
          <p:nvPr>
            <p:ph type="subTitle" idx="4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45"/>
          <p:cNvSpPr txBox="1">
            <a:spLocks noGrp="1"/>
          </p:cNvSpPr>
          <p:nvPr>
            <p:ph type="body" idx="5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5"/>
          <p:cNvSpPr txBox="1">
            <a:spLocks noGrp="1"/>
          </p:cNvSpPr>
          <p:nvPr>
            <p:ph type="subTitle" idx="6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">
  <p:cSld name="CUSTOM_3_2_1_1_1_1_1_1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6"/>
          <p:cNvSpPr txBox="1">
            <a:spLocks noGrp="1"/>
          </p:cNvSpPr>
          <p:nvPr>
            <p:ph type="body" idx="1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46"/>
          <p:cNvSpPr txBox="1">
            <a:spLocks noGrp="1"/>
          </p:cNvSpPr>
          <p:nvPr>
            <p:ph type="body" idx="2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46"/>
          <p:cNvSpPr txBox="1">
            <a:spLocks noGrp="1"/>
          </p:cNvSpPr>
          <p:nvPr>
            <p:ph type="subTitle" idx="3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46"/>
          <p:cNvSpPr txBox="1">
            <a:spLocks noGrp="1"/>
          </p:cNvSpPr>
          <p:nvPr>
            <p:ph type="subTitle" idx="4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6"/>
          <p:cNvSpPr txBox="1">
            <a:spLocks noGrp="1"/>
          </p:cNvSpPr>
          <p:nvPr>
            <p:ph type="subTitle" idx="5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4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72" name="Google Shape;272;p46"/>
          <p:cNvSpPr txBox="1">
            <a:spLocks noGrp="1"/>
          </p:cNvSpPr>
          <p:nvPr>
            <p:ph type="body" idx="6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 1">
  <p:cSld name="CUSTOM_3_2_1_1_1_1_1_1_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7"/>
          <p:cNvSpPr txBox="1">
            <a:spLocks noGrp="1"/>
          </p:cNvSpPr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75" name="Google Shape;275;p47"/>
          <p:cNvSpPr txBox="1">
            <a:spLocks noGrp="1"/>
          </p:cNvSpPr>
          <p:nvPr>
            <p:ph type="subTitle" idx="1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47"/>
          <p:cNvSpPr txBox="1">
            <a:spLocks noGrp="1"/>
          </p:cNvSpPr>
          <p:nvPr>
            <p:ph type="body" idx="2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7" name="Google Shape;277;p47"/>
          <p:cNvSpPr txBox="1">
            <a:spLocks noGrp="1"/>
          </p:cNvSpPr>
          <p:nvPr>
            <p:ph type="subTitle" idx="3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47"/>
          <p:cNvSpPr txBox="1">
            <a:spLocks noGrp="1"/>
          </p:cNvSpPr>
          <p:nvPr>
            <p:ph type="body" idx="4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9" name="Google Shape;279;p47"/>
          <p:cNvSpPr txBox="1">
            <a:spLocks noGrp="1"/>
          </p:cNvSpPr>
          <p:nvPr>
            <p:ph type="body" idx="5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47"/>
          <p:cNvSpPr txBox="1">
            <a:spLocks noGrp="1"/>
          </p:cNvSpPr>
          <p:nvPr>
            <p:ph type="subTitle" idx="6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 1 1">
  <p:cSld name="CUSTOM_3_2_1_1_1_1_1_1_1_1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8"/>
          <p:cNvSpPr txBox="1">
            <a:spLocks noGrp="1"/>
          </p:cNvSpPr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83" name="Google Shape;283;p48"/>
          <p:cNvSpPr txBox="1">
            <a:spLocks noGrp="1"/>
          </p:cNvSpPr>
          <p:nvPr>
            <p:ph type="subTitle" idx="1"/>
          </p:nvPr>
        </p:nvSpPr>
        <p:spPr>
          <a:xfrm>
            <a:off x="457200" y="1154911"/>
            <a:ext cx="21423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48"/>
          <p:cNvSpPr txBox="1">
            <a:spLocks noGrp="1"/>
          </p:cNvSpPr>
          <p:nvPr>
            <p:ph type="body" idx="2"/>
          </p:nvPr>
        </p:nvSpPr>
        <p:spPr>
          <a:xfrm>
            <a:off x="2749850" y="128912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48"/>
          <p:cNvSpPr txBox="1">
            <a:spLocks noGrp="1"/>
          </p:cNvSpPr>
          <p:nvPr>
            <p:ph type="subTitle" idx="3"/>
          </p:nvPr>
        </p:nvSpPr>
        <p:spPr>
          <a:xfrm>
            <a:off x="457200" y="2090802"/>
            <a:ext cx="21423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48"/>
          <p:cNvSpPr txBox="1">
            <a:spLocks noGrp="1"/>
          </p:cNvSpPr>
          <p:nvPr>
            <p:ph type="body" idx="4"/>
          </p:nvPr>
        </p:nvSpPr>
        <p:spPr>
          <a:xfrm>
            <a:off x="2749800" y="295004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48"/>
          <p:cNvSpPr txBox="1">
            <a:spLocks noGrp="1"/>
          </p:cNvSpPr>
          <p:nvPr>
            <p:ph type="body" idx="5"/>
          </p:nvPr>
        </p:nvSpPr>
        <p:spPr>
          <a:xfrm>
            <a:off x="2749800" y="211959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48"/>
          <p:cNvSpPr txBox="1">
            <a:spLocks noGrp="1"/>
          </p:cNvSpPr>
          <p:nvPr>
            <p:ph type="subTitle" idx="6"/>
          </p:nvPr>
        </p:nvSpPr>
        <p:spPr>
          <a:xfrm>
            <a:off x="457200" y="3026693"/>
            <a:ext cx="21423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48"/>
          <p:cNvSpPr txBox="1">
            <a:spLocks noGrp="1"/>
          </p:cNvSpPr>
          <p:nvPr>
            <p:ph type="body" idx="7"/>
          </p:nvPr>
        </p:nvSpPr>
        <p:spPr>
          <a:xfrm>
            <a:off x="2749800" y="378049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48"/>
          <p:cNvSpPr txBox="1">
            <a:spLocks noGrp="1"/>
          </p:cNvSpPr>
          <p:nvPr>
            <p:ph type="subTitle" idx="8"/>
          </p:nvPr>
        </p:nvSpPr>
        <p:spPr>
          <a:xfrm>
            <a:off x="457200" y="3963110"/>
            <a:ext cx="2142300" cy="8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 1 2">
  <p:cSld name="CUSTOM_3_2_1_1_1_1_1_1_1_2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9"/>
          <p:cNvSpPr txBox="1">
            <a:spLocks noGrp="1"/>
          </p:cNvSpPr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93" name="Google Shape;293;p49"/>
          <p:cNvSpPr txBox="1">
            <a:spLocks noGrp="1"/>
          </p:cNvSpPr>
          <p:nvPr>
            <p:ph type="subTitle" idx="1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49"/>
          <p:cNvSpPr txBox="1">
            <a:spLocks noGrp="1"/>
          </p:cNvSpPr>
          <p:nvPr>
            <p:ph type="body" idx="2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49"/>
          <p:cNvSpPr txBox="1">
            <a:spLocks noGrp="1"/>
          </p:cNvSpPr>
          <p:nvPr>
            <p:ph type="subTitle" idx="3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49"/>
          <p:cNvSpPr txBox="1">
            <a:spLocks noGrp="1"/>
          </p:cNvSpPr>
          <p:nvPr>
            <p:ph type="body" idx="4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7" name="Google Shape;297;p49"/>
          <p:cNvSpPr txBox="1">
            <a:spLocks noGrp="1"/>
          </p:cNvSpPr>
          <p:nvPr>
            <p:ph type="body" idx="5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49"/>
          <p:cNvSpPr txBox="1">
            <a:spLocks noGrp="1"/>
          </p:cNvSpPr>
          <p:nvPr>
            <p:ph type="subTitle" idx="6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 2">
  <p:cSld name="CUSTOM_3_2_1_1_1_1_1_1_2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0"/>
          <p:cNvSpPr txBox="1">
            <a:spLocks noGrp="1"/>
          </p:cNvSpPr>
          <p:nvPr>
            <p:ph type="body" idx="1"/>
          </p:nvPr>
        </p:nvSpPr>
        <p:spPr>
          <a:xfrm>
            <a:off x="2064350" y="114000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1" name="Google Shape;301;p50"/>
          <p:cNvSpPr txBox="1">
            <a:spLocks noGrp="1"/>
          </p:cNvSpPr>
          <p:nvPr>
            <p:ph type="body" idx="2"/>
          </p:nvPr>
        </p:nvSpPr>
        <p:spPr>
          <a:xfrm>
            <a:off x="2064350" y="207693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50"/>
          <p:cNvSpPr txBox="1">
            <a:spLocks noGrp="1"/>
          </p:cNvSpPr>
          <p:nvPr>
            <p:ph type="subTitle" idx="3"/>
          </p:nvPr>
        </p:nvSpPr>
        <p:spPr>
          <a:xfrm>
            <a:off x="457200" y="1140077"/>
            <a:ext cx="14040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50"/>
          <p:cNvSpPr txBox="1">
            <a:spLocks noGrp="1"/>
          </p:cNvSpPr>
          <p:nvPr>
            <p:ph type="subTitle" idx="4"/>
          </p:nvPr>
        </p:nvSpPr>
        <p:spPr>
          <a:xfrm>
            <a:off x="457200" y="2076966"/>
            <a:ext cx="14040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50"/>
          <p:cNvSpPr txBox="1">
            <a:spLocks noGrp="1"/>
          </p:cNvSpPr>
          <p:nvPr>
            <p:ph type="subTitle" idx="5"/>
          </p:nvPr>
        </p:nvSpPr>
        <p:spPr>
          <a:xfrm>
            <a:off x="457200" y="3013875"/>
            <a:ext cx="14040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5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06" name="Google Shape;306;p50"/>
          <p:cNvSpPr txBox="1">
            <a:spLocks noGrp="1"/>
          </p:cNvSpPr>
          <p:nvPr>
            <p:ph type="body" idx="6"/>
          </p:nvPr>
        </p:nvSpPr>
        <p:spPr>
          <a:xfrm>
            <a:off x="2064350" y="301387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50"/>
          <p:cNvSpPr txBox="1">
            <a:spLocks noGrp="1"/>
          </p:cNvSpPr>
          <p:nvPr>
            <p:ph type="subTitle" idx="7"/>
          </p:nvPr>
        </p:nvSpPr>
        <p:spPr>
          <a:xfrm>
            <a:off x="457200" y="3950775"/>
            <a:ext cx="14040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50"/>
          <p:cNvSpPr txBox="1">
            <a:spLocks noGrp="1"/>
          </p:cNvSpPr>
          <p:nvPr>
            <p:ph type="body" idx="8"/>
          </p:nvPr>
        </p:nvSpPr>
        <p:spPr>
          <a:xfrm>
            <a:off x="2064350" y="3950773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1 1">
  <p:cSld name="CUSTOM_3_2_1_1_1_1_2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1"/>
          <p:cNvSpPr txBox="1">
            <a:spLocks noGrp="1"/>
          </p:cNvSpPr>
          <p:nvPr>
            <p:ph type="body" idx="1"/>
          </p:nvPr>
        </p:nvSpPr>
        <p:spPr>
          <a:xfrm>
            <a:off x="457200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1" name="Google Shape;311;p51"/>
          <p:cNvSpPr txBox="1">
            <a:spLocks noGrp="1"/>
          </p:cNvSpPr>
          <p:nvPr>
            <p:ph type="body" idx="2"/>
          </p:nvPr>
        </p:nvSpPr>
        <p:spPr>
          <a:xfrm>
            <a:off x="2547247" y="1801725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2" name="Google Shape;312;p51"/>
          <p:cNvSpPr txBox="1">
            <a:spLocks noGrp="1"/>
          </p:cNvSpPr>
          <p:nvPr>
            <p:ph type="body" idx="3"/>
          </p:nvPr>
        </p:nvSpPr>
        <p:spPr>
          <a:xfrm>
            <a:off x="4637182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51"/>
          <p:cNvSpPr txBox="1">
            <a:spLocks noGrp="1"/>
          </p:cNvSpPr>
          <p:nvPr>
            <p:ph type="subTitle" idx="4"/>
          </p:nvPr>
        </p:nvSpPr>
        <p:spPr>
          <a:xfrm>
            <a:off x="457200" y="1250000"/>
            <a:ext cx="1959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51"/>
          <p:cNvSpPr txBox="1">
            <a:spLocks noGrp="1"/>
          </p:cNvSpPr>
          <p:nvPr>
            <p:ph type="subTitle" idx="5"/>
          </p:nvPr>
        </p:nvSpPr>
        <p:spPr>
          <a:xfrm>
            <a:off x="2547191" y="1250000"/>
            <a:ext cx="1959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51"/>
          <p:cNvSpPr txBox="1">
            <a:spLocks noGrp="1"/>
          </p:cNvSpPr>
          <p:nvPr>
            <p:ph type="subTitle" idx="6"/>
          </p:nvPr>
        </p:nvSpPr>
        <p:spPr>
          <a:xfrm>
            <a:off x="4637182" y="1250000"/>
            <a:ext cx="1959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5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17" name="Google Shape;317;p51"/>
          <p:cNvSpPr txBox="1">
            <a:spLocks noGrp="1"/>
          </p:cNvSpPr>
          <p:nvPr>
            <p:ph type="body" idx="7"/>
          </p:nvPr>
        </p:nvSpPr>
        <p:spPr>
          <a:xfrm>
            <a:off x="6727126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51"/>
          <p:cNvSpPr txBox="1">
            <a:spLocks noGrp="1"/>
          </p:cNvSpPr>
          <p:nvPr>
            <p:ph type="subTitle" idx="8"/>
          </p:nvPr>
        </p:nvSpPr>
        <p:spPr>
          <a:xfrm>
            <a:off x="6727126" y="1250000"/>
            <a:ext cx="1959600" cy="5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">
  <p:cSld name="CUSTOM_3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1 1 1">
  <p:cSld name="CUSTOM_3_2_1_1_1_1_2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2"/>
          <p:cNvSpPr txBox="1">
            <a:spLocks noGrp="1"/>
          </p:cNvSpPr>
          <p:nvPr>
            <p:ph type="body" idx="1"/>
          </p:nvPr>
        </p:nvSpPr>
        <p:spPr>
          <a:xfrm>
            <a:off x="457225" y="1589847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52"/>
          <p:cNvSpPr txBox="1">
            <a:spLocks noGrp="1"/>
          </p:cNvSpPr>
          <p:nvPr>
            <p:ph type="body" idx="2"/>
          </p:nvPr>
        </p:nvSpPr>
        <p:spPr>
          <a:xfrm>
            <a:off x="4704575" y="1589800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52"/>
          <p:cNvSpPr txBox="1">
            <a:spLocks noGrp="1"/>
          </p:cNvSpPr>
          <p:nvPr>
            <p:ph type="subTitle" idx="3"/>
          </p:nvPr>
        </p:nvSpPr>
        <p:spPr>
          <a:xfrm>
            <a:off x="457225" y="1141300"/>
            <a:ext cx="39822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52"/>
          <p:cNvSpPr txBox="1">
            <a:spLocks noGrp="1"/>
          </p:cNvSpPr>
          <p:nvPr>
            <p:ph type="subTitle" idx="4"/>
          </p:nvPr>
        </p:nvSpPr>
        <p:spPr>
          <a:xfrm>
            <a:off x="4704451" y="1141300"/>
            <a:ext cx="39822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5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25" name="Google Shape;325;p52"/>
          <p:cNvSpPr txBox="1">
            <a:spLocks noGrp="1"/>
          </p:cNvSpPr>
          <p:nvPr>
            <p:ph type="body" idx="5"/>
          </p:nvPr>
        </p:nvSpPr>
        <p:spPr>
          <a:xfrm>
            <a:off x="457225" y="3418672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6" name="Google Shape;326;p52"/>
          <p:cNvSpPr txBox="1">
            <a:spLocks noGrp="1"/>
          </p:cNvSpPr>
          <p:nvPr>
            <p:ph type="body" idx="6"/>
          </p:nvPr>
        </p:nvSpPr>
        <p:spPr>
          <a:xfrm>
            <a:off x="4704575" y="3418625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7" name="Google Shape;327;p52"/>
          <p:cNvSpPr txBox="1">
            <a:spLocks noGrp="1"/>
          </p:cNvSpPr>
          <p:nvPr>
            <p:ph type="subTitle" idx="7"/>
          </p:nvPr>
        </p:nvSpPr>
        <p:spPr>
          <a:xfrm>
            <a:off x="457225" y="2970125"/>
            <a:ext cx="39822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52"/>
          <p:cNvSpPr txBox="1">
            <a:spLocks noGrp="1"/>
          </p:cNvSpPr>
          <p:nvPr>
            <p:ph type="subTitle" idx="8"/>
          </p:nvPr>
        </p:nvSpPr>
        <p:spPr>
          <a:xfrm>
            <a:off x="4704451" y="2970125"/>
            <a:ext cx="39822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4 1">
  <p:cSld name="CUSTOM_3_2_1_1_2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3"/>
          <p:cNvSpPr txBox="1">
            <a:spLocks noGrp="1"/>
          </p:cNvSpPr>
          <p:nvPr>
            <p:ph type="body" idx="1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1" name="Google Shape;331;p53"/>
          <p:cNvSpPr txBox="1">
            <a:spLocks noGrp="1"/>
          </p:cNvSpPr>
          <p:nvPr>
            <p:ph type="body" idx="2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2" name="Google Shape;332;p53"/>
          <p:cNvSpPr txBox="1">
            <a:spLocks noGrp="1"/>
          </p:cNvSpPr>
          <p:nvPr>
            <p:ph type="body" idx="3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3" name="Google Shape;333;p5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6">
  <p:cSld name="CUSTOM_3_2_1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4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54"/>
          <p:cNvSpPr txBox="1">
            <a:spLocks noGrp="1"/>
          </p:cNvSpPr>
          <p:nvPr>
            <p:ph type="body" idx="2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54"/>
          <p:cNvSpPr txBox="1">
            <a:spLocks noGrp="1"/>
          </p:cNvSpPr>
          <p:nvPr>
            <p:ph type="body" idx="3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5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6 1">
  <p:cSld name="CUSTOM_3_2_1_2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5"/>
          <p:cNvSpPr txBox="1">
            <a:spLocks noGrp="1"/>
          </p:cNvSpPr>
          <p:nvPr>
            <p:ph type="subTitle" idx="1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55"/>
          <p:cNvSpPr txBox="1">
            <a:spLocks noGrp="1"/>
          </p:cNvSpPr>
          <p:nvPr>
            <p:ph type="subTitle" idx="2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55"/>
          <p:cNvSpPr txBox="1">
            <a:spLocks noGrp="1"/>
          </p:cNvSpPr>
          <p:nvPr>
            <p:ph type="subTitle" idx="3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55"/>
          <p:cNvSpPr txBox="1">
            <a:spLocks noGrp="1"/>
          </p:cNvSpPr>
          <p:nvPr>
            <p:ph type="body" idx="4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55"/>
          <p:cNvSpPr txBox="1">
            <a:spLocks noGrp="1"/>
          </p:cNvSpPr>
          <p:nvPr>
            <p:ph type="body" idx="5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55"/>
          <p:cNvSpPr txBox="1">
            <a:spLocks noGrp="1"/>
          </p:cNvSpPr>
          <p:nvPr>
            <p:ph type="body" idx="6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5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6 2">
  <p:cSld name="CUSTOM_3_2_1_2_2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6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3982200" cy="12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9" name="Google Shape;349;p56"/>
          <p:cNvSpPr txBox="1">
            <a:spLocks noGrp="1"/>
          </p:cNvSpPr>
          <p:nvPr>
            <p:ph type="body" idx="2"/>
          </p:nvPr>
        </p:nvSpPr>
        <p:spPr>
          <a:xfrm>
            <a:off x="4704701" y="1607925"/>
            <a:ext cx="3982200" cy="12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5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4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7"/>
          <p:cNvSpPr txBox="1">
            <a:spLocks noGrp="1"/>
          </p:cNvSpPr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57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411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57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411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57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411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6" name="Google Shape;356;p57"/>
          <p:cNvCxnSpPr/>
          <p:nvPr/>
        </p:nvCxnSpPr>
        <p:spPr>
          <a:xfrm rot="10800000" flipH="1">
            <a:off x="4572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7" name="Google Shape;357;p57"/>
          <p:cNvCxnSpPr/>
          <p:nvPr/>
        </p:nvCxnSpPr>
        <p:spPr>
          <a:xfrm rot="10800000" flipH="1">
            <a:off x="32370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8" name="Google Shape;358;p57"/>
          <p:cNvCxnSpPr/>
          <p:nvPr/>
        </p:nvCxnSpPr>
        <p:spPr>
          <a:xfrm rot="10800000" flipH="1">
            <a:off x="60168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9" name="Google Shape;359;p57"/>
          <p:cNvSpPr txBox="1">
            <a:spLocks noGrp="1"/>
          </p:cNvSpPr>
          <p:nvPr>
            <p:ph type="body" idx="1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57"/>
          <p:cNvSpPr txBox="1">
            <a:spLocks noGrp="1"/>
          </p:cNvSpPr>
          <p:nvPr>
            <p:ph type="body" idx="2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57"/>
          <p:cNvSpPr txBox="1">
            <a:spLocks noGrp="1"/>
          </p:cNvSpPr>
          <p:nvPr>
            <p:ph type="body" idx="3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6">
  <p:cSld name="CUSTOM_3_2_1_2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9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59"/>
          <p:cNvSpPr txBox="1">
            <a:spLocks noGrp="1"/>
          </p:cNvSpPr>
          <p:nvPr>
            <p:ph type="body" idx="2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59"/>
          <p:cNvSpPr txBox="1">
            <a:spLocks noGrp="1"/>
          </p:cNvSpPr>
          <p:nvPr>
            <p:ph type="body" idx="3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5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60"/>
          <p:cNvSpPr txBox="1">
            <a:spLocks noGrp="1"/>
          </p:cNvSpPr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73" name="Google Shape;373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2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6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76" name="Google Shape;376;p61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us Light">
  <p:cSld name="CUSTOM_2_1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79" name="Google Shape;379;p62"/>
          <p:cNvSpPr txBox="1">
            <a:spLocks noGrp="1"/>
          </p:cNvSpPr>
          <p:nvPr>
            <p:ph type="subTitle" idx="1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 1">
  <p:cSld name="CUSTOM_3_2_3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2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3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3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82" name="Google Shape;382;p63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">
  <p:cSld name="CUSTOM_3_2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4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64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6" name="Google Shape;386;p6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87" name="Google Shape;387;p64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 1">
  <p:cSld name="CUSTOM_3_2_3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5"/>
          <p:cNvSpPr txBox="1">
            <a:spLocks noGrp="1"/>
          </p:cNvSpPr>
          <p:nvPr>
            <p:ph type="body" idx="1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0" name="Google Shape;390;p65"/>
          <p:cNvSpPr txBox="1">
            <a:spLocks noGrp="1"/>
          </p:cNvSpPr>
          <p:nvPr>
            <p:ph type="body" idx="2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6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92" name="Google Shape;392;p65"/>
          <p:cNvSpPr txBox="1">
            <a:spLocks noGrp="1"/>
          </p:cNvSpPr>
          <p:nvPr>
            <p:ph type="body" idx="3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3">
  <p:cSld name="CUSTOM_3_2_2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6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5" name="Google Shape;395;p66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p6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97" name="Google Shape;397;p66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2">
  <p:cSld name="CUSTOM_3_2_1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7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0" name="Google Shape;400;p67"/>
          <p:cNvSpPr txBox="1">
            <a:spLocks noGrp="1"/>
          </p:cNvSpPr>
          <p:nvPr>
            <p:ph type="body" idx="2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1" name="Google Shape;401;p67"/>
          <p:cNvSpPr txBox="1">
            <a:spLocks noGrp="1"/>
          </p:cNvSpPr>
          <p:nvPr>
            <p:ph type="body" idx="3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2" name="Google Shape;402;p6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cxnSp>
        <p:nvCxnSpPr>
          <p:cNvPr id="403" name="Google Shape;403;p67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4" name="Google Shape;404;p67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5" name="Google Shape;405;p67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4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8"/>
          <p:cNvSpPr txBox="1">
            <a:spLocks noGrp="1"/>
          </p:cNvSpPr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68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411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68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411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68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411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1" name="Google Shape;411;p68"/>
          <p:cNvCxnSpPr/>
          <p:nvPr/>
        </p:nvCxnSpPr>
        <p:spPr>
          <a:xfrm rot="10800000" flipH="1">
            <a:off x="4572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2" name="Google Shape;412;p68"/>
          <p:cNvCxnSpPr/>
          <p:nvPr/>
        </p:nvCxnSpPr>
        <p:spPr>
          <a:xfrm rot="10800000" flipH="1">
            <a:off x="32370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3" name="Google Shape;413;p68"/>
          <p:cNvCxnSpPr/>
          <p:nvPr/>
        </p:nvCxnSpPr>
        <p:spPr>
          <a:xfrm rot="10800000" flipH="1">
            <a:off x="60168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4" name="Google Shape;414;p68"/>
          <p:cNvSpPr txBox="1">
            <a:spLocks noGrp="1"/>
          </p:cNvSpPr>
          <p:nvPr>
            <p:ph type="body" idx="1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5" name="Google Shape;415;p68"/>
          <p:cNvSpPr txBox="1">
            <a:spLocks noGrp="1"/>
          </p:cNvSpPr>
          <p:nvPr>
            <p:ph type="body" idx="2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6" name="Google Shape;416;p68"/>
          <p:cNvSpPr txBox="1">
            <a:spLocks noGrp="1"/>
          </p:cNvSpPr>
          <p:nvPr>
            <p:ph type="body" idx="3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6 1">
  <p:cSld name="CUSTOM_3_2_1_2_1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9"/>
          <p:cNvSpPr txBox="1">
            <a:spLocks noGrp="1"/>
          </p:cNvSpPr>
          <p:nvPr>
            <p:ph type="subTitle" idx="1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69"/>
          <p:cNvSpPr txBox="1">
            <a:spLocks noGrp="1"/>
          </p:cNvSpPr>
          <p:nvPr>
            <p:ph type="subTitle" idx="2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69"/>
          <p:cNvSpPr txBox="1">
            <a:spLocks noGrp="1"/>
          </p:cNvSpPr>
          <p:nvPr>
            <p:ph type="subTitle" idx="3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69"/>
          <p:cNvSpPr txBox="1">
            <a:spLocks noGrp="1"/>
          </p:cNvSpPr>
          <p:nvPr>
            <p:ph type="body" idx="4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p69"/>
          <p:cNvSpPr txBox="1">
            <a:spLocks noGrp="1"/>
          </p:cNvSpPr>
          <p:nvPr>
            <p:ph type="body" idx="5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3" name="Google Shape;423;p69"/>
          <p:cNvSpPr txBox="1">
            <a:spLocks noGrp="1"/>
          </p:cNvSpPr>
          <p:nvPr>
            <p:ph type="body" idx="6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4" name="Google Shape;424;p6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4 1">
  <p:cSld name="CUSTOM_3_2_1_1_2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70"/>
          <p:cNvSpPr txBox="1">
            <a:spLocks noGrp="1"/>
          </p:cNvSpPr>
          <p:nvPr>
            <p:ph type="body" idx="1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70"/>
          <p:cNvSpPr txBox="1">
            <a:spLocks noGrp="1"/>
          </p:cNvSpPr>
          <p:nvPr>
            <p:ph type="body" idx="2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70"/>
          <p:cNvSpPr txBox="1">
            <a:spLocks noGrp="1"/>
          </p:cNvSpPr>
          <p:nvPr>
            <p:ph type="body" idx="3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9" name="Google Shape;429;p7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5">
  <p:cSld name="CUSTOM_3_2_1_1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1"/>
          <p:cNvSpPr txBox="1">
            <a:spLocks noGrp="1"/>
          </p:cNvSpPr>
          <p:nvPr>
            <p:ph type="body" idx="1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2" name="Google Shape;432;p7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33" name="Google Shape;433;p71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sz="1800" b="1" i="0" u="none" strike="noStrike" cap="none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34" name="Google Shape;434;p71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sz="1800" b="1" i="0" u="none" strike="noStrike" cap="none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35" name="Google Shape;435;p71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1" i="0" u="none" strike="noStrike" cap="none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sz="1800" b="1" i="0" u="none" strike="noStrike" cap="none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36" name="Google Shape;436;p71"/>
          <p:cNvSpPr txBox="1">
            <a:spLocks noGrp="1"/>
          </p:cNvSpPr>
          <p:nvPr>
            <p:ph type="body" idx="2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7" name="Google Shape;437;p71"/>
          <p:cNvSpPr txBox="1">
            <a:spLocks noGrp="1"/>
          </p:cNvSpPr>
          <p:nvPr>
            <p:ph type="body" idx="3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1">
  <p:cSld name="CUSTOM_3_2_1_1_1_1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2"/>
          <p:cNvSpPr txBox="1">
            <a:spLocks noGrp="1"/>
          </p:cNvSpPr>
          <p:nvPr>
            <p:ph type="body" idx="1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0" name="Google Shape;440;p72"/>
          <p:cNvSpPr txBox="1">
            <a:spLocks noGrp="1"/>
          </p:cNvSpPr>
          <p:nvPr>
            <p:ph type="body" idx="2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1" name="Google Shape;441;p72"/>
          <p:cNvSpPr txBox="1">
            <a:spLocks noGrp="1"/>
          </p:cNvSpPr>
          <p:nvPr>
            <p:ph type="body" idx="3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2" name="Google Shape;442;p72"/>
          <p:cNvSpPr txBox="1">
            <a:spLocks noGrp="1"/>
          </p:cNvSpPr>
          <p:nvPr>
            <p:ph type="subTitle" idx="4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72"/>
          <p:cNvSpPr txBox="1">
            <a:spLocks noGrp="1"/>
          </p:cNvSpPr>
          <p:nvPr>
            <p:ph type="subTitle" idx="5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72"/>
          <p:cNvSpPr txBox="1">
            <a:spLocks noGrp="1"/>
          </p:cNvSpPr>
          <p:nvPr>
            <p:ph type="subTitle" idx="6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7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3">
  <p:cSld name="CUSTOM_3_2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2">
  <p:cSld name="CUSTOM_3_2_1_1_1_1_1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3"/>
          <p:cNvSpPr txBox="1">
            <a:spLocks noGrp="1"/>
          </p:cNvSpPr>
          <p:nvPr>
            <p:ph type="body" idx="1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8" name="Google Shape;448;p73"/>
          <p:cNvSpPr txBox="1">
            <a:spLocks noGrp="1"/>
          </p:cNvSpPr>
          <p:nvPr>
            <p:ph type="subTitle" idx="2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7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50" name="Google Shape;450;p73"/>
          <p:cNvSpPr txBox="1">
            <a:spLocks noGrp="1"/>
          </p:cNvSpPr>
          <p:nvPr>
            <p:ph type="body" idx="3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1" name="Google Shape;451;p73"/>
          <p:cNvSpPr txBox="1">
            <a:spLocks noGrp="1"/>
          </p:cNvSpPr>
          <p:nvPr>
            <p:ph type="subTitle" idx="4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73"/>
          <p:cNvSpPr txBox="1">
            <a:spLocks noGrp="1"/>
          </p:cNvSpPr>
          <p:nvPr>
            <p:ph type="body" idx="5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3" name="Google Shape;453;p73"/>
          <p:cNvSpPr txBox="1">
            <a:spLocks noGrp="1"/>
          </p:cNvSpPr>
          <p:nvPr>
            <p:ph type="subTitle" idx="6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182875" rIns="137150" bIns="91425" anchor="t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">
  <p:cSld name="CUSTOM_3_2_1_1_1_1_1_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74"/>
          <p:cNvSpPr txBox="1">
            <a:spLocks noGrp="1"/>
          </p:cNvSpPr>
          <p:nvPr>
            <p:ph type="body" idx="1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6" name="Google Shape;456;p74"/>
          <p:cNvSpPr txBox="1">
            <a:spLocks noGrp="1"/>
          </p:cNvSpPr>
          <p:nvPr>
            <p:ph type="body" idx="2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7" name="Google Shape;457;p74"/>
          <p:cNvSpPr txBox="1">
            <a:spLocks noGrp="1"/>
          </p:cNvSpPr>
          <p:nvPr>
            <p:ph type="subTitle" idx="3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74"/>
          <p:cNvSpPr txBox="1">
            <a:spLocks noGrp="1"/>
          </p:cNvSpPr>
          <p:nvPr>
            <p:ph type="subTitle" idx="4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9" name="Google Shape;459;p74"/>
          <p:cNvSpPr txBox="1">
            <a:spLocks noGrp="1"/>
          </p:cNvSpPr>
          <p:nvPr>
            <p:ph type="subTitle" idx="5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7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61" name="Google Shape;461;p74"/>
          <p:cNvSpPr txBox="1">
            <a:spLocks noGrp="1"/>
          </p:cNvSpPr>
          <p:nvPr>
            <p:ph type="body" idx="6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 1">
  <p:cSld name="CUSTOM_3_2_1_1_1_1_1_1_1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5"/>
          <p:cNvSpPr txBox="1">
            <a:spLocks noGrp="1"/>
          </p:cNvSpPr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464" name="Google Shape;464;p75"/>
          <p:cNvSpPr txBox="1">
            <a:spLocks noGrp="1"/>
          </p:cNvSpPr>
          <p:nvPr>
            <p:ph type="subTitle" idx="1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75"/>
          <p:cNvSpPr txBox="1">
            <a:spLocks noGrp="1"/>
          </p:cNvSpPr>
          <p:nvPr>
            <p:ph type="body" idx="2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6" name="Google Shape;466;p75"/>
          <p:cNvSpPr txBox="1">
            <a:spLocks noGrp="1"/>
          </p:cNvSpPr>
          <p:nvPr>
            <p:ph type="subTitle" idx="3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7" name="Google Shape;467;p75"/>
          <p:cNvSpPr txBox="1">
            <a:spLocks noGrp="1"/>
          </p:cNvSpPr>
          <p:nvPr>
            <p:ph type="body" idx="4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8" name="Google Shape;468;p75"/>
          <p:cNvSpPr txBox="1">
            <a:spLocks noGrp="1"/>
          </p:cNvSpPr>
          <p:nvPr>
            <p:ph type="body" idx="5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9" name="Google Shape;469;p75"/>
          <p:cNvSpPr txBox="1">
            <a:spLocks noGrp="1"/>
          </p:cNvSpPr>
          <p:nvPr>
            <p:ph type="subTitle" idx="6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3_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6"/>
          <p:cNvSpPr txBox="1">
            <a:spLocks noGrp="1"/>
          </p:cNvSpPr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76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3" name="Google Shape;473;p76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4" name="Google Shape;474;p76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475" name="Google Shape;475;p76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1">
  <p:cSld name="CUSTOM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77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9" name="Google Shape;479;p77"/>
          <p:cNvSpPr>
            <a:spLocks noGrp="1"/>
          </p:cNvSpPr>
          <p:nvPr>
            <p:ph type="pic" idx="2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2">
  <p:cSld name="CUSTOM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7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78"/>
          <p:cNvSpPr txBox="1">
            <a:spLocks noGrp="1"/>
          </p:cNvSpPr>
          <p:nvPr>
            <p:ph type="body" idx="1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3" name="Google Shape;483;p78"/>
          <p:cNvSpPr>
            <a:spLocks noGrp="1"/>
          </p:cNvSpPr>
          <p:nvPr>
            <p:ph type="pic" idx="2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3">
  <p:cSld name="CUSTOM_1_1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79"/>
          <p:cNvSpPr txBox="1">
            <a:spLocks noGrp="1"/>
          </p:cNvSpPr>
          <p:nvPr>
            <p:ph type="body" idx="1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7" name="Google Shape;487;p79"/>
          <p:cNvSpPr>
            <a:spLocks noGrp="1"/>
          </p:cNvSpPr>
          <p:nvPr>
            <p:ph type="pic" idx="2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3_1_1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8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90" name="Google Shape;490;p80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1" name="Google Shape;491;p80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2" name="Google Shape;492;p80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493" name="Google Shape;493;p80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2">
  <p:cSld name="CUSTOM_3_1_2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8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00" name="Google Shape;500;p82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1" name="Google Shape;501;p82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2" name="Google Shape;502;p82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503" name="Google Shape;503;p82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Sections">
  <p:cSld name="4-Sections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3"/>
          <p:cNvSpPr txBox="1">
            <a:spLocks noGrp="1"/>
          </p:cNvSpPr>
          <p:nvPr>
            <p:ph type="title"/>
          </p:nvPr>
        </p:nvSpPr>
        <p:spPr>
          <a:xfrm>
            <a:off x="457200" y="342900"/>
            <a:ext cx="82296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83"/>
          <p:cNvSpPr txBox="1">
            <a:spLocks noGrp="1"/>
          </p:cNvSpPr>
          <p:nvPr>
            <p:ph type="body" idx="1"/>
          </p:nvPr>
        </p:nvSpPr>
        <p:spPr>
          <a:xfrm>
            <a:off x="457200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7" name="Google Shape;507;p83"/>
          <p:cNvSpPr txBox="1">
            <a:spLocks noGrp="1"/>
          </p:cNvSpPr>
          <p:nvPr>
            <p:ph type="body" idx="2"/>
          </p:nvPr>
        </p:nvSpPr>
        <p:spPr>
          <a:xfrm>
            <a:off x="2539746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8" name="Google Shape;508;p83"/>
          <p:cNvSpPr txBox="1">
            <a:spLocks noGrp="1"/>
          </p:cNvSpPr>
          <p:nvPr>
            <p:ph type="dt" idx="10"/>
          </p:nvPr>
        </p:nvSpPr>
        <p:spPr>
          <a:xfrm>
            <a:off x="457200" y="4800600"/>
            <a:ext cx="2229000" cy="2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9" name="Google Shape;509;p83"/>
          <p:cNvSpPr txBox="1">
            <a:spLocks noGrp="1"/>
          </p:cNvSpPr>
          <p:nvPr>
            <p:ph type="ftr" idx="11"/>
          </p:nvPr>
        </p:nvSpPr>
        <p:spPr>
          <a:xfrm>
            <a:off x="2775585" y="4800600"/>
            <a:ext cx="3592800" cy="2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0" name="Google Shape;510;p83"/>
          <p:cNvSpPr txBox="1">
            <a:spLocks noGrp="1"/>
          </p:cNvSpPr>
          <p:nvPr>
            <p:ph type="sldNum" idx="12"/>
          </p:nvPr>
        </p:nvSpPr>
        <p:spPr>
          <a:xfrm>
            <a:off x="6865620" y="4800600"/>
            <a:ext cx="1821300" cy="2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1" name="Google Shape;511;p83"/>
          <p:cNvSpPr txBox="1">
            <a:spLocks noGrp="1"/>
          </p:cNvSpPr>
          <p:nvPr>
            <p:ph type="body" idx="3"/>
          </p:nvPr>
        </p:nvSpPr>
        <p:spPr>
          <a:xfrm>
            <a:off x="457200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lvl="1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12" name="Google Shape;512;p83"/>
          <p:cNvSpPr txBox="1">
            <a:spLocks noGrp="1"/>
          </p:cNvSpPr>
          <p:nvPr>
            <p:ph type="body" idx="4"/>
          </p:nvPr>
        </p:nvSpPr>
        <p:spPr>
          <a:xfrm>
            <a:off x="2539746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lvl="1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13" name="Google Shape;513;p83"/>
          <p:cNvSpPr txBox="1">
            <a:spLocks noGrp="1"/>
          </p:cNvSpPr>
          <p:nvPr>
            <p:ph type="body" idx="5"/>
          </p:nvPr>
        </p:nvSpPr>
        <p:spPr>
          <a:xfrm>
            <a:off x="4622292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4" name="Google Shape;514;p83"/>
          <p:cNvSpPr txBox="1">
            <a:spLocks noGrp="1"/>
          </p:cNvSpPr>
          <p:nvPr>
            <p:ph type="body" idx="6"/>
          </p:nvPr>
        </p:nvSpPr>
        <p:spPr>
          <a:xfrm>
            <a:off x="6704838" y="1877673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5" name="Google Shape;515;p83"/>
          <p:cNvSpPr txBox="1">
            <a:spLocks noGrp="1"/>
          </p:cNvSpPr>
          <p:nvPr>
            <p:ph type="body" idx="7"/>
          </p:nvPr>
        </p:nvSpPr>
        <p:spPr>
          <a:xfrm>
            <a:off x="4622292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lvl="1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16" name="Google Shape;516;p83"/>
          <p:cNvSpPr txBox="1">
            <a:spLocks noGrp="1"/>
          </p:cNvSpPr>
          <p:nvPr>
            <p:ph type="body" idx="8"/>
          </p:nvPr>
        </p:nvSpPr>
        <p:spPr>
          <a:xfrm>
            <a:off x="6704838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lvl="1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2">
  <p:cSld name="CUSTOM_3_2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3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" name="Google Shape;42;p9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" name="Google Shape;43;p9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4"/>
          <p:cNvSpPr txBox="1">
            <a:spLocks noGrp="1"/>
          </p:cNvSpPr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sz="4000"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19" name="Google Shape;519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2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22" name="Google Shape;522;p85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2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86"/>
          <p:cNvSpPr txBox="1">
            <a:spLocks noGrp="1"/>
          </p:cNvSpPr>
          <p:nvPr>
            <p:ph type="title"/>
          </p:nvPr>
        </p:nvSpPr>
        <p:spPr>
          <a:xfrm>
            <a:off x="411950" y="342900"/>
            <a:ext cx="8320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us Light 1">
  <p:cSld name="CUSTOM_2_1_1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8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27" name="Google Shape;527;p87"/>
          <p:cNvSpPr txBox="1">
            <a:spLocks noGrp="1"/>
          </p:cNvSpPr>
          <p:nvPr>
            <p:ph type="subTitle" idx="1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3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8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30" name="Google Shape;530;p88"/>
          <p:cNvSpPr txBox="1">
            <a:spLocks noGrp="1"/>
          </p:cNvSpPr>
          <p:nvPr>
            <p:ph type="body" idx="1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">
  <p:cSld name="CUSTOM_3_2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89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3" name="Google Shape;533;p89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4" name="Google Shape;534;p8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35" name="Google Shape;535;p89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1 1">
  <p:cSld name="CUSTOM_3_2_3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0"/>
          <p:cNvSpPr txBox="1">
            <a:spLocks noGrp="1"/>
          </p:cNvSpPr>
          <p:nvPr>
            <p:ph type="body" idx="1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8" name="Google Shape;538;p90"/>
          <p:cNvSpPr txBox="1">
            <a:spLocks noGrp="1"/>
          </p:cNvSpPr>
          <p:nvPr>
            <p:ph type="body" idx="2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9" name="Google Shape;539;p9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40" name="Google Shape;540;p90"/>
          <p:cNvSpPr txBox="1">
            <a:spLocks noGrp="1"/>
          </p:cNvSpPr>
          <p:nvPr>
            <p:ph type="body" idx="3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3">
  <p:cSld name="CUSTOM_3_2_2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91"/>
          <p:cNvSpPr txBox="1">
            <a:spLocks noGrp="1"/>
          </p:cNvSpPr>
          <p:nvPr>
            <p:ph type="body" idx="1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3" name="Google Shape;543;p91"/>
          <p:cNvSpPr txBox="1">
            <a:spLocks noGrp="1"/>
          </p:cNvSpPr>
          <p:nvPr>
            <p:ph type="body" idx="2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4" name="Google Shape;544;p9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45" name="Google Shape;545;p91"/>
          <p:cNvSpPr txBox="1">
            <a:spLocks noGrp="1"/>
          </p:cNvSpPr>
          <p:nvPr>
            <p:ph type="body" idx="3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3_1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92"/>
          <p:cNvSpPr txBox="1">
            <a:spLocks noGrp="1"/>
          </p:cNvSpPr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92"/>
          <p:cNvSpPr txBox="1">
            <a:spLocks noGrp="1"/>
          </p:cNvSpPr>
          <p:nvPr>
            <p:ph type="body" idx="1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9" name="Google Shape;549;p92"/>
          <p:cNvSpPr txBox="1">
            <a:spLocks noGrp="1"/>
          </p:cNvSpPr>
          <p:nvPr>
            <p:ph type="body" idx="2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0" name="Google Shape;550;p92"/>
          <p:cNvSpPr txBox="1">
            <a:spLocks noGrp="1"/>
          </p:cNvSpPr>
          <p:nvPr>
            <p:ph type="subTitle" idx="3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  <p:sp>
        <p:nvSpPr>
          <p:cNvPr id="551" name="Google Shape;551;p92"/>
          <p:cNvSpPr txBox="1">
            <a:spLocks noGrp="1"/>
          </p:cNvSpPr>
          <p:nvPr>
            <p:ph type="subTitle" idx="4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2">
  <p:cSld name="CUSTOM_3_2_1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3"/>
          <p:cNvSpPr txBox="1">
            <a:spLocks noGrp="1"/>
          </p:cNvSpPr>
          <p:nvPr>
            <p:ph type="body" idx="1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4" name="Google Shape;554;p93"/>
          <p:cNvSpPr txBox="1">
            <a:spLocks noGrp="1"/>
          </p:cNvSpPr>
          <p:nvPr>
            <p:ph type="body" idx="2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5" name="Google Shape;555;p93"/>
          <p:cNvSpPr txBox="1">
            <a:spLocks noGrp="1"/>
          </p:cNvSpPr>
          <p:nvPr>
            <p:ph type="body" idx="3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6" name="Google Shape;556;p9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4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0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411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10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411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10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>
                <a:alpha val="49411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" name="Google Shape;49;p10"/>
          <p:cNvCxnSpPr/>
          <p:nvPr/>
        </p:nvCxnSpPr>
        <p:spPr>
          <a:xfrm rot="10800000" flipH="1">
            <a:off x="4572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" name="Google Shape;50;p10"/>
          <p:cNvCxnSpPr/>
          <p:nvPr/>
        </p:nvCxnSpPr>
        <p:spPr>
          <a:xfrm rot="10800000" flipH="1">
            <a:off x="32370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51;p10"/>
          <p:cNvCxnSpPr/>
          <p:nvPr/>
        </p:nvCxnSpPr>
        <p:spPr>
          <a:xfrm rot="10800000" flipH="1">
            <a:off x="6016800" y="4343400"/>
            <a:ext cx="2606100" cy="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2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body" idx="3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3 2">
  <p:cSld name="CUSTOM_3_2_1_1_1_1_1_1_2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94"/>
          <p:cNvSpPr txBox="1">
            <a:spLocks noGrp="1"/>
          </p:cNvSpPr>
          <p:nvPr>
            <p:ph type="subTitle" idx="1"/>
          </p:nvPr>
        </p:nvSpPr>
        <p:spPr>
          <a:xfrm>
            <a:off x="4690125" y="1140114"/>
            <a:ext cx="17571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94"/>
          <p:cNvSpPr txBox="1">
            <a:spLocks noGrp="1"/>
          </p:cNvSpPr>
          <p:nvPr>
            <p:ph type="subTitle" idx="2"/>
          </p:nvPr>
        </p:nvSpPr>
        <p:spPr>
          <a:xfrm>
            <a:off x="4690125" y="2396637"/>
            <a:ext cx="17571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60" name="Google Shape;560;p94"/>
          <p:cNvSpPr txBox="1">
            <a:spLocks noGrp="1"/>
          </p:cNvSpPr>
          <p:nvPr>
            <p:ph type="subTitle" idx="3"/>
          </p:nvPr>
        </p:nvSpPr>
        <p:spPr>
          <a:xfrm>
            <a:off x="4690125" y="3653173"/>
            <a:ext cx="17571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94"/>
          <p:cNvSpPr txBox="1">
            <a:spLocks noGrp="1"/>
          </p:cNvSpPr>
          <p:nvPr>
            <p:ph type="body" idx="4"/>
          </p:nvPr>
        </p:nvSpPr>
        <p:spPr>
          <a:xfrm>
            <a:off x="2164734" y="1140000"/>
            <a:ext cx="21765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2" name="Google Shape;562;p94"/>
          <p:cNvSpPr txBox="1">
            <a:spLocks noGrp="1"/>
          </p:cNvSpPr>
          <p:nvPr>
            <p:ph type="body" idx="5"/>
          </p:nvPr>
        </p:nvSpPr>
        <p:spPr>
          <a:xfrm>
            <a:off x="2164734" y="2396588"/>
            <a:ext cx="21765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3" name="Google Shape;563;p94"/>
          <p:cNvSpPr txBox="1">
            <a:spLocks noGrp="1"/>
          </p:cNvSpPr>
          <p:nvPr>
            <p:ph type="subTitle" idx="6"/>
          </p:nvPr>
        </p:nvSpPr>
        <p:spPr>
          <a:xfrm>
            <a:off x="457200" y="1140114"/>
            <a:ext cx="17076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94"/>
          <p:cNvSpPr txBox="1">
            <a:spLocks noGrp="1"/>
          </p:cNvSpPr>
          <p:nvPr>
            <p:ph type="subTitle" idx="7"/>
          </p:nvPr>
        </p:nvSpPr>
        <p:spPr>
          <a:xfrm>
            <a:off x="457200" y="2396638"/>
            <a:ext cx="17076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94"/>
          <p:cNvSpPr txBox="1">
            <a:spLocks noGrp="1"/>
          </p:cNvSpPr>
          <p:nvPr>
            <p:ph type="subTitle" idx="8"/>
          </p:nvPr>
        </p:nvSpPr>
        <p:spPr>
          <a:xfrm>
            <a:off x="457200" y="3653174"/>
            <a:ext cx="17076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9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67" name="Google Shape;567;p94"/>
          <p:cNvSpPr txBox="1">
            <a:spLocks noGrp="1"/>
          </p:cNvSpPr>
          <p:nvPr>
            <p:ph type="body" idx="9"/>
          </p:nvPr>
        </p:nvSpPr>
        <p:spPr>
          <a:xfrm>
            <a:off x="2164734" y="3653175"/>
            <a:ext cx="21765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8" name="Google Shape;568;p94"/>
          <p:cNvSpPr txBox="1">
            <a:spLocks noGrp="1"/>
          </p:cNvSpPr>
          <p:nvPr>
            <p:ph type="body" idx="13"/>
          </p:nvPr>
        </p:nvSpPr>
        <p:spPr>
          <a:xfrm>
            <a:off x="6447249" y="1140000"/>
            <a:ext cx="22395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9" name="Google Shape;569;p94"/>
          <p:cNvSpPr txBox="1">
            <a:spLocks noGrp="1"/>
          </p:cNvSpPr>
          <p:nvPr>
            <p:ph type="body" idx="14"/>
          </p:nvPr>
        </p:nvSpPr>
        <p:spPr>
          <a:xfrm>
            <a:off x="6447249" y="2396588"/>
            <a:ext cx="22395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0" name="Google Shape;570;p94"/>
          <p:cNvSpPr txBox="1">
            <a:spLocks noGrp="1"/>
          </p:cNvSpPr>
          <p:nvPr>
            <p:ph type="body" idx="15"/>
          </p:nvPr>
        </p:nvSpPr>
        <p:spPr>
          <a:xfrm>
            <a:off x="6447249" y="3653174"/>
            <a:ext cx="2239500" cy="11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2 1">
  <p:cSld name="CUSTOM_3_2_1_1_1_1_1_2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5"/>
          <p:cNvSpPr txBox="1">
            <a:spLocks noGrp="1"/>
          </p:cNvSpPr>
          <p:nvPr>
            <p:ph type="body" idx="1"/>
          </p:nvPr>
        </p:nvSpPr>
        <p:spPr>
          <a:xfrm>
            <a:off x="491166" y="1593548"/>
            <a:ext cx="25956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3" name="Google Shape;573;p95"/>
          <p:cNvSpPr txBox="1">
            <a:spLocks noGrp="1"/>
          </p:cNvSpPr>
          <p:nvPr>
            <p:ph type="subTitle" idx="2"/>
          </p:nvPr>
        </p:nvSpPr>
        <p:spPr>
          <a:xfrm>
            <a:off x="491166" y="1253075"/>
            <a:ext cx="25956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9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75" name="Google Shape;575;p95"/>
          <p:cNvSpPr txBox="1">
            <a:spLocks noGrp="1"/>
          </p:cNvSpPr>
          <p:nvPr>
            <p:ph type="body" idx="3"/>
          </p:nvPr>
        </p:nvSpPr>
        <p:spPr>
          <a:xfrm>
            <a:off x="3291218" y="1593548"/>
            <a:ext cx="25956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6" name="Google Shape;576;p95"/>
          <p:cNvSpPr txBox="1">
            <a:spLocks noGrp="1"/>
          </p:cNvSpPr>
          <p:nvPr>
            <p:ph type="subTitle" idx="4"/>
          </p:nvPr>
        </p:nvSpPr>
        <p:spPr>
          <a:xfrm>
            <a:off x="3291216" y="1253075"/>
            <a:ext cx="25956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95"/>
          <p:cNvSpPr txBox="1">
            <a:spLocks noGrp="1"/>
          </p:cNvSpPr>
          <p:nvPr>
            <p:ph type="body" idx="5"/>
          </p:nvPr>
        </p:nvSpPr>
        <p:spPr>
          <a:xfrm>
            <a:off x="491125" y="3393825"/>
            <a:ext cx="25956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8" name="Google Shape;578;p95"/>
          <p:cNvSpPr txBox="1">
            <a:spLocks noGrp="1"/>
          </p:cNvSpPr>
          <p:nvPr>
            <p:ph type="subTitle" idx="6"/>
          </p:nvPr>
        </p:nvSpPr>
        <p:spPr>
          <a:xfrm>
            <a:off x="491125" y="3053351"/>
            <a:ext cx="25956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p95"/>
          <p:cNvSpPr txBox="1">
            <a:spLocks noGrp="1"/>
          </p:cNvSpPr>
          <p:nvPr>
            <p:ph type="body" idx="7"/>
          </p:nvPr>
        </p:nvSpPr>
        <p:spPr>
          <a:xfrm>
            <a:off x="3291177" y="3393825"/>
            <a:ext cx="25956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0" name="Google Shape;580;p95"/>
          <p:cNvSpPr txBox="1">
            <a:spLocks noGrp="1"/>
          </p:cNvSpPr>
          <p:nvPr>
            <p:ph type="subTitle" idx="8"/>
          </p:nvPr>
        </p:nvSpPr>
        <p:spPr>
          <a:xfrm>
            <a:off x="3291175" y="3053351"/>
            <a:ext cx="25956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p95"/>
          <p:cNvSpPr txBox="1">
            <a:spLocks noGrp="1"/>
          </p:cNvSpPr>
          <p:nvPr>
            <p:ph type="body" idx="9"/>
          </p:nvPr>
        </p:nvSpPr>
        <p:spPr>
          <a:xfrm>
            <a:off x="6091266" y="1593548"/>
            <a:ext cx="25956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2" name="Google Shape;582;p95"/>
          <p:cNvSpPr txBox="1">
            <a:spLocks noGrp="1"/>
          </p:cNvSpPr>
          <p:nvPr>
            <p:ph type="subTitle" idx="13"/>
          </p:nvPr>
        </p:nvSpPr>
        <p:spPr>
          <a:xfrm>
            <a:off x="6091265" y="1253075"/>
            <a:ext cx="25956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p95"/>
          <p:cNvSpPr txBox="1">
            <a:spLocks noGrp="1"/>
          </p:cNvSpPr>
          <p:nvPr>
            <p:ph type="body" idx="14"/>
          </p:nvPr>
        </p:nvSpPr>
        <p:spPr>
          <a:xfrm>
            <a:off x="6091225" y="3393825"/>
            <a:ext cx="2595600" cy="12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4" name="Google Shape;584;p95"/>
          <p:cNvSpPr txBox="1">
            <a:spLocks noGrp="1"/>
          </p:cNvSpPr>
          <p:nvPr>
            <p:ph type="subTitle" idx="15"/>
          </p:nvPr>
        </p:nvSpPr>
        <p:spPr>
          <a:xfrm>
            <a:off x="6091224" y="3053351"/>
            <a:ext cx="25956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section-1 1">
  <p:cSld name="CUSTOM_3_2_1_1_1_1_2"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96"/>
          <p:cNvSpPr/>
          <p:nvPr/>
        </p:nvSpPr>
        <p:spPr>
          <a:xfrm>
            <a:off x="457373" y="1141600"/>
            <a:ext cx="26268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7" name="Google Shape;587;p96"/>
          <p:cNvSpPr/>
          <p:nvPr/>
        </p:nvSpPr>
        <p:spPr>
          <a:xfrm>
            <a:off x="3258743" y="1141600"/>
            <a:ext cx="26268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588" name="Google Shape;588;p96"/>
          <p:cNvSpPr txBox="1">
            <a:spLocks noGrp="1"/>
          </p:cNvSpPr>
          <p:nvPr>
            <p:ph type="body" idx="1"/>
          </p:nvPr>
        </p:nvSpPr>
        <p:spPr>
          <a:xfrm>
            <a:off x="457225" y="1589848"/>
            <a:ext cx="26268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9" name="Google Shape;589;p96"/>
          <p:cNvSpPr txBox="1">
            <a:spLocks noGrp="1"/>
          </p:cNvSpPr>
          <p:nvPr>
            <p:ph type="body" idx="2"/>
          </p:nvPr>
        </p:nvSpPr>
        <p:spPr>
          <a:xfrm>
            <a:off x="3258744" y="1589801"/>
            <a:ext cx="26268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0" name="Google Shape;590;p96"/>
          <p:cNvSpPr txBox="1">
            <a:spLocks noGrp="1"/>
          </p:cNvSpPr>
          <p:nvPr>
            <p:ph type="subTitle" idx="3"/>
          </p:nvPr>
        </p:nvSpPr>
        <p:spPr>
          <a:xfrm>
            <a:off x="457225" y="1141300"/>
            <a:ext cx="26268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91" name="Google Shape;591;p96"/>
          <p:cNvSpPr txBox="1">
            <a:spLocks noGrp="1"/>
          </p:cNvSpPr>
          <p:nvPr>
            <p:ph type="subTitle" idx="4"/>
          </p:nvPr>
        </p:nvSpPr>
        <p:spPr>
          <a:xfrm>
            <a:off x="3258662" y="1141300"/>
            <a:ext cx="26268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9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93" name="Google Shape;593;p96"/>
          <p:cNvSpPr/>
          <p:nvPr/>
        </p:nvSpPr>
        <p:spPr>
          <a:xfrm>
            <a:off x="457373" y="2970427"/>
            <a:ext cx="26268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94" name="Google Shape;594;p96"/>
          <p:cNvSpPr/>
          <p:nvPr/>
        </p:nvSpPr>
        <p:spPr>
          <a:xfrm>
            <a:off x="3258743" y="2970427"/>
            <a:ext cx="26268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595" name="Google Shape;595;p96"/>
          <p:cNvSpPr txBox="1">
            <a:spLocks noGrp="1"/>
          </p:cNvSpPr>
          <p:nvPr>
            <p:ph type="body" idx="5"/>
          </p:nvPr>
        </p:nvSpPr>
        <p:spPr>
          <a:xfrm>
            <a:off x="457225" y="3418675"/>
            <a:ext cx="26268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6" name="Google Shape;596;p96"/>
          <p:cNvSpPr txBox="1">
            <a:spLocks noGrp="1"/>
          </p:cNvSpPr>
          <p:nvPr>
            <p:ph type="body" idx="6"/>
          </p:nvPr>
        </p:nvSpPr>
        <p:spPr>
          <a:xfrm>
            <a:off x="3258744" y="3418628"/>
            <a:ext cx="26268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7" name="Google Shape;597;p96"/>
          <p:cNvSpPr txBox="1">
            <a:spLocks noGrp="1"/>
          </p:cNvSpPr>
          <p:nvPr>
            <p:ph type="subTitle" idx="7"/>
          </p:nvPr>
        </p:nvSpPr>
        <p:spPr>
          <a:xfrm>
            <a:off x="457225" y="2970127"/>
            <a:ext cx="26268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p96"/>
          <p:cNvSpPr txBox="1">
            <a:spLocks noGrp="1"/>
          </p:cNvSpPr>
          <p:nvPr>
            <p:ph type="subTitle" idx="8"/>
          </p:nvPr>
        </p:nvSpPr>
        <p:spPr>
          <a:xfrm>
            <a:off x="3258662" y="2970127"/>
            <a:ext cx="26268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96"/>
          <p:cNvSpPr/>
          <p:nvPr/>
        </p:nvSpPr>
        <p:spPr>
          <a:xfrm>
            <a:off x="6060117" y="1141600"/>
            <a:ext cx="26268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600" name="Google Shape;600;p96"/>
          <p:cNvSpPr txBox="1">
            <a:spLocks noGrp="1"/>
          </p:cNvSpPr>
          <p:nvPr>
            <p:ph type="body" idx="9"/>
          </p:nvPr>
        </p:nvSpPr>
        <p:spPr>
          <a:xfrm>
            <a:off x="6060117" y="1589801"/>
            <a:ext cx="26268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1" name="Google Shape;601;p96"/>
          <p:cNvSpPr txBox="1">
            <a:spLocks noGrp="1"/>
          </p:cNvSpPr>
          <p:nvPr>
            <p:ph type="subTitle" idx="13"/>
          </p:nvPr>
        </p:nvSpPr>
        <p:spPr>
          <a:xfrm>
            <a:off x="6060036" y="1141300"/>
            <a:ext cx="26268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2" name="Google Shape;602;p96"/>
          <p:cNvSpPr/>
          <p:nvPr/>
        </p:nvSpPr>
        <p:spPr>
          <a:xfrm>
            <a:off x="6060117" y="2970427"/>
            <a:ext cx="26268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603" name="Google Shape;603;p96"/>
          <p:cNvSpPr txBox="1">
            <a:spLocks noGrp="1"/>
          </p:cNvSpPr>
          <p:nvPr>
            <p:ph type="body" idx="14"/>
          </p:nvPr>
        </p:nvSpPr>
        <p:spPr>
          <a:xfrm>
            <a:off x="6060117" y="3418628"/>
            <a:ext cx="26268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4" name="Google Shape;604;p96"/>
          <p:cNvSpPr txBox="1">
            <a:spLocks noGrp="1"/>
          </p:cNvSpPr>
          <p:nvPr>
            <p:ph type="subTitle" idx="15"/>
          </p:nvPr>
        </p:nvSpPr>
        <p:spPr>
          <a:xfrm>
            <a:off x="6060036" y="2970127"/>
            <a:ext cx="26268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rmAutofit/>
          </a:bodyPr>
          <a:lstStyle>
            <a:lvl1pPr marR="0" lv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bullet-4 1 1">
  <p:cSld name="CUSTOM_3_2_1_1_2_1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97"/>
          <p:cNvSpPr txBox="1">
            <a:spLocks noGrp="1"/>
          </p:cNvSpPr>
          <p:nvPr>
            <p:ph type="body" idx="1"/>
          </p:nvPr>
        </p:nvSpPr>
        <p:spPr>
          <a:xfrm>
            <a:off x="457238" y="2270325"/>
            <a:ext cx="25551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7" name="Google Shape;607;p97"/>
          <p:cNvSpPr txBox="1">
            <a:spLocks noGrp="1"/>
          </p:cNvSpPr>
          <p:nvPr>
            <p:ph type="body" idx="2"/>
          </p:nvPr>
        </p:nvSpPr>
        <p:spPr>
          <a:xfrm>
            <a:off x="3258938" y="2270325"/>
            <a:ext cx="26265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8" name="Google Shape;608;p97"/>
          <p:cNvSpPr txBox="1">
            <a:spLocks noGrp="1"/>
          </p:cNvSpPr>
          <p:nvPr>
            <p:ph type="body" idx="3"/>
          </p:nvPr>
        </p:nvSpPr>
        <p:spPr>
          <a:xfrm>
            <a:off x="6011063" y="2270325"/>
            <a:ext cx="26757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9" name="Google Shape;609;p97"/>
          <p:cNvSpPr txBox="1">
            <a:spLocks noGrp="1"/>
          </p:cNvSpPr>
          <p:nvPr>
            <p:ph type="subTitle" idx="4"/>
          </p:nvPr>
        </p:nvSpPr>
        <p:spPr>
          <a:xfrm>
            <a:off x="1299488" y="1285575"/>
            <a:ext cx="8706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10" name="Google Shape;610;p9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611" name="Google Shape;611;p97"/>
          <p:cNvSpPr txBox="1">
            <a:spLocks noGrp="1"/>
          </p:cNvSpPr>
          <p:nvPr>
            <p:ph type="subTitle" idx="5"/>
          </p:nvPr>
        </p:nvSpPr>
        <p:spPr>
          <a:xfrm>
            <a:off x="4136888" y="1285575"/>
            <a:ext cx="8706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12" name="Google Shape;612;p97"/>
          <p:cNvSpPr txBox="1">
            <a:spLocks noGrp="1"/>
          </p:cNvSpPr>
          <p:nvPr>
            <p:ph type="subTitle" idx="6"/>
          </p:nvPr>
        </p:nvSpPr>
        <p:spPr>
          <a:xfrm>
            <a:off x="6913613" y="1285575"/>
            <a:ext cx="8706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13" name="Google Shape;613;p97"/>
          <p:cNvSpPr txBox="1">
            <a:spLocks noGrp="1"/>
          </p:cNvSpPr>
          <p:nvPr>
            <p:ph type="body" idx="7"/>
          </p:nvPr>
        </p:nvSpPr>
        <p:spPr>
          <a:xfrm>
            <a:off x="457238" y="3663175"/>
            <a:ext cx="25551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4" name="Google Shape;614;p97"/>
          <p:cNvSpPr txBox="1">
            <a:spLocks noGrp="1"/>
          </p:cNvSpPr>
          <p:nvPr>
            <p:ph type="body" idx="8"/>
          </p:nvPr>
        </p:nvSpPr>
        <p:spPr>
          <a:xfrm>
            <a:off x="3258938" y="3663175"/>
            <a:ext cx="26265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5" name="Google Shape;615;p97"/>
          <p:cNvSpPr txBox="1">
            <a:spLocks noGrp="1"/>
          </p:cNvSpPr>
          <p:nvPr>
            <p:ph type="body" idx="9"/>
          </p:nvPr>
        </p:nvSpPr>
        <p:spPr>
          <a:xfrm>
            <a:off x="6011063" y="3663175"/>
            <a:ext cx="26757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t" anchorCtr="0">
            <a:norm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6" name="Google Shape;616;p97"/>
          <p:cNvSpPr txBox="1">
            <a:spLocks noGrp="1"/>
          </p:cNvSpPr>
          <p:nvPr>
            <p:ph type="subTitle" idx="13"/>
          </p:nvPr>
        </p:nvSpPr>
        <p:spPr>
          <a:xfrm>
            <a:off x="1299488" y="2678425"/>
            <a:ext cx="8706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17" name="Google Shape;617;p97"/>
          <p:cNvSpPr txBox="1">
            <a:spLocks noGrp="1"/>
          </p:cNvSpPr>
          <p:nvPr>
            <p:ph type="subTitle" idx="14"/>
          </p:nvPr>
        </p:nvSpPr>
        <p:spPr>
          <a:xfrm>
            <a:off x="4136888" y="2678425"/>
            <a:ext cx="8706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18" name="Google Shape;618;p97"/>
          <p:cNvSpPr txBox="1">
            <a:spLocks noGrp="1"/>
          </p:cNvSpPr>
          <p:nvPr>
            <p:ph type="subTitle" idx="15"/>
          </p:nvPr>
        </p:nvSpPr>
        <p:spPr>
          <a:xfrm>
            <a:off x="6913613" y="2678425"/>
            <a:ext cx="8706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8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73.xml"/><Relationship Id="rId3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76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2.xml"/><Relationship Id="rId2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71.xml"/><Relationship Id="rId20" Type="http://schemas.openxmlformats.org/officeDocument/2006/relationships/slideLayout" Target="../slideLayouts/slideLayout75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70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74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slideLayout" Target="../slideLayouts/slideLayout90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slideLayout" Target="../slideLayouts/slideLayout89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79.xml"/><Relationship Id="rId16" Type="http://schemas.openxmlformats.org/officeDocument/2006/relationships/slideLayout" Target="../slideLayouts/slideLayout93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slideLayout" Target="../slideLayouts/slideLayout9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4300" y="3429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4300" y="1003113"/>
            <a:ext cx="8418000" cy="3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E46962"/>
          </p15:clr>
        </p15:guide>
        <p15:guide id="2" pos="261">
          <p15:clr>
            <a:srgbClr val="E46962"/>
          </p15:clr>
        </p15:guide>
        <p15:guide id="3" orient="horz" pos="3024">
          <p15:clr>
            <a:srgbClr val="E46962"/>
          </p15:clr>
        </p15:guide>
        <p15:guide id="4" pos="5499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411950" y="342900"/>
            <a:ext cx="8320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  <p:sldLayoutId id="2147483694" r:id="rId25"/>
    <p:sldLayoutId id="2147483695" r:id="rId26"/>
    <p:sldLayoutId id="2147483696" r:id="rId27"/>
    <p:sldLayoutId id="2147483697" r:id="rId28"/>
    <p:sldLayoutId id="2147483698" r:id="rId29"/>
    <p:sldLayoutId id="2147483699" r:id="rId30"/>
    <p:sldLayoutId id="2147483700" r:id="rId31"/>
    <p:sldLayoutId id="2147483701" r:id="rId32"/>
    <p:sldLayoutId id="2147483702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E46962"/>
          </p15:clr>
        </p15:guide>
        <p15:guide id="2" pos="259">
          <p15:clr>
            <a:srgbClr val="E46962"/>
          </p15:clr>
        </p15:guide>
        <p15:guide id="3" orient="horz" pos="3024">
          <p15:clr>
            <a:srgbClr val="E46962"/>
          </p15:clr>
        </p15:guide>
        <p15:guide id="4" pos="5501">
          <p15:clr>
            <a:srgbClr val="E46962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8"/>
          <p:cNvSpPr txBox="1">
            <a:spLocks noGrp="1"/>
          </p:cNvSpPr>
          <p:nvPr>
            <p:ph type="title"/>
          </p:nvPr>
        </p:nvSpPr>
        <p:spPr>
          <a:xfrm>
            <a:off x="411950" y="342900"/>
            <a:ext cx="8320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64" name="Google Shape;364;p58"/>
          <p:cNvSpPr txBox="1">
            <a:spLocks noGrp="1"/>
          </p:cNvSpPr>
          <p:nvPr>
            <p:ph type="body" idx="1"/>
          </p:nvPr>
        </p:nvSpPr>
        <p:spPr>
          <a:xfrm>
            <a:off x="411950" y="1152475"/>
            <a:ext cx="8320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65" name="Google Shape;365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  <p:sldLayoutId id="2147483720" r:id="rId18"/>
    <p:sldLayoutId id="2147483721" r:id="rId19"/>
    <p:sldLayoutId id="2147483722" r:id="rId20"/>
    <p:sldLayoutId id="2147483723" r:id="rId21"/>
    <p:sldLayoutId id="2147483724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9">
          <p15:clr>
            <a:srgbClr val="E46962"/>
          </p15:clr>
        </p15:guide>
        <p15:guide id="2" orient="horz" pos="216">
          <p15:clr>
            <a:srgbClr val="E46962"/>
          </p15:clr>
        </p15:guide>
        <p15:guide id="3" orient="horz" pos="3024">
          <p15:clr>
            <a:srgbClr val="E46962"/>
          </p15:clr>
        </p15:guide>
        <p15:guide id="4" pos="5501">
          <p15:clr>
            <a:srgbClr val="E46962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1"/>
          <p:cNvSpPr txBox="1">
            <a:spLocks noGrp="1"/>
          </p:cNvSpPr>
          <p:nvPr>
            <p:ph type="title"/>
          </p:nvPr>
        </p:nvSpPr>
        <p:spPr>
          <a:xfrm>
            <a:off x="411950" y="342900"/>
            <a:ext cx="8320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Hanken Grotesk"/>
              <a:buNone/>
              <a:defRPr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96" name="Google Shape;496;p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97" name="Google Shape;497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E46962"/>
          </p15:clr>
        </p15:guide>
        <p15:guide id="2" pos="259">
          <p15:clr>
            <a:srgbClr val="E46962"/>
          </p15:clr>
        </p15:guide>
        <p15:guide id="3" orient="horz" pos="3024">
          <p15:clr>
            <a:srgbClr val="E46962"/>
          </p15:clr>
        </p15:guide>
        <p15:guide id="4" pos="550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9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8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9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98" descr="presentation_title"/>
          <p:cNvSpPr txBox="1">
            <a:spLocks noGrp="1"/>
          </p:cNvSpPr>
          <p:nvPr>
            <p:ph type="ctrTitle"/>
          </p:nvPr>
        </p:nvSpPr>
        <p:spPr>
          <a:xfrm>
            <a:off x="1035175" y="256100"/>
            <a:ext cx="6495178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sz="3700" dirty="0" err="1"/>
              <a:t>Програмна</a:t>
            </a:r>
            <a:r>
              <a:rPr lang="ru-RU" sz="3700" dirty="0"/>
              <a:t> система для </a:t>
            </a:r>
            <a:r>
              <a:rPr lang="ru-RU" sz="3700" dirty="0" err="1"/>
              <a:t>підтримки</a:t>
            </a:r>
            <a:r>
              <a:rPr lang="ru-RU" sz="3700" dirty="0"/>
              <a:t> </a:t>
            </a:r>
            <a:r>
              <a:rPr lang="ru-RU" sz="3700" dirty="0" err="1"/>
              <a:t>волонтерської</a:t>
            </a:r>
            <a:r>
              <a:rPr lang="ru-RU" sz="3700" dirty="0"/>
              <a:t> </a:t>
            </a:r>
            <a:r>
              <a:rPr lang="ru-RU" sz="3700" dirty="0" err="1"/>
              <a:t>діяльності</a:t>
            </a:r>
            <a:r>
              <a:rPr lang="en" sz="3700" dirty="0"/>
              <a:t>. Веб-застосунок</a:t>
            </a:r>
            <a:endParaRPr sz="3700" dirty="0"/>
          </a:p>
        </p:txBody>
      </p:sp>
      <p:sp>
        <p:nvSpPr>
          <p:cNvPr id="624" name="Google Shape;624;p98" descr="detail"/>
          <p:cNvSpPr txBox="1"/>
          <p:nvPr/>
        </p:nvSpPr>
        <p:spPr>
          <a:xfrm>
            <a:off x="904325" y="1564725"/>
            <a:ext cx="4842000" cy="36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04800" algn="l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Char char="•"/>
            </a:pPr>
            <a:r>
              <a:rPr lang="en" sz="1200" b="0" i="0" u="none" strike="noStrike" cap="none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Автор: Максим Крикуха, студент групи ПЗПІ-21-4</a:t>
            </a:r>
            <a:endParaRPr sz="1200" b="0" i="0" u="none" strike="noStrike" cap="none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457200" marR="0" lvl="0" indent="-304800" algn="l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Char char="•"/>
            </a:pPr>
            <a:r>
              <a:rPr lang="ru-RU"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К</a:t>
            </a:r>
            <a:r>
              <a:rPr lang="en"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ерівник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: проф. каф. ПІ Бондарєв В.М.</a:t>
            </a:r>
          </a:p>
        </p:txBody>
      </p:sp>
      <p:sp>
        <p:nvSpPr>
          <p:cNvPr id="625" name="Google Shape;625;p98"/>
          <p:cNvSpPr txBox="1"/>
          <p:nvPr/>
        </p:nvSpPr>
        <p:spPr>
          <a:xfrm>
            <a:off x="0" y="462030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07"/>
          <p:cNvSpPr/>
          <p:nvPr/>
        </p:nvSpPr>
        <p:spPr>
          <a:xfrm>
            <a:off x="0" y="-7850"/>
            <a:ext cx="2210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22" name="Google Shape;722;p107" descr="title"/>
          <p:cNvSpPr txBox="1"/>
          <p:nvPr/>
        </p:nvSpPr>
        <p:spPr>
          <a:xfrm>
            <a:off x="0" y="1053425"/>
            <a:ext cx="2210100" cy="28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Інтерфейс для перегляду даних: Профіль волонтера</a:t>
            </a:r>
            <a:endParaRPr sz="22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723" name="Google Shape;723;p107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Google Shape;724;p107"/>
          <p:cNvSpPr txBox="1"/>
          <p:nvPr/>
        </p:nvSpPr>
        <p:spPr>
          <a:xfrm>
            <a:off x="0" y="462030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5" name="Google Shape;725;p10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62500" y="152400"/>
            <a:ext cx="6629101" cy="4247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08" descr="title"/>
          <p:cNvSpPr txBox="1"/>
          <p:nvPr/>
        </p:nvSpPr>
        <p:spPr>
          <a:xfrm>
            <a:off x="92300" y="91500"/>
            <a:ext cx="55089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Інтерфейс для перегляду інформації про збір</a:t>
            </a:r>
            <a:endParaRPr sz="19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731" name="Google Shape;731;p108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108"/>
          <p:cNvSpPr txBox="1"/>
          <p:nvPr/>
        </p:nvSpPr>
        <p:spPr>
          <a:xfrm>
            <a:off x="0" y="4666500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" sz="19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3" name="Google Shape;733;p10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59388" y="594300"/>
            <a:ext cx="5708974" cy="4244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09" descr="title"/>
          <p:cNvSpPr txBox="1"/>
          <p:nvPr/>
        </p:nvSpPr>
        <p:spPr>
          <a:xfrm>
            <a:off x="85025" y="91500"/>
            <a:ext cx="53037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Тестування та налагодження</a:t>
            </a:r>
            <a:endParaRPr sz="17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739" name="Google Shape;739;p109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109"/>
          <p:cNvSpPr txBox="1"/>
          <p:nvPr/>
        </p:nvSpPr>
        <p:spPr>
          <a:xfrm>
            <a:off x="0" y="4697100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1" name="Google Shape;741;p10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7872" y="670500"/>
            <a:ext cx="6408010" cy="39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0" descr="title"/>
          <p:cNvSpPr txBox="1">
            <a:spLocks noGrp="1"/>
          </p:cNvSpPr>
          <p:nvPr>
            <p:ph type="title"/>
          </p:nvPr>
        </p:nvSpPr>
        <p:spPr>
          <a:xfrm>
            <a:off x="411950" y="744600"/>
            <a:ext cx="3249900" cy="36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/>
              <a:t>Висновки</a:t>
            </a:r>
            <a:endParaRPr sz="2220"/>
          </a:p>
        </p:txBody>
      </p:sp>
      <p:sp>
        <p:nvSpPr>
          <p:cNvPr id="747" name="Google Shape;747;p110" descr="detail"/>
          <p:cNvSpPr txBox="1"/>
          <p:nvPr/>
        </p:nvSpPr>
        <p:spPr>
          <a:xfrm>
            <a:off x="3890175" y="744600"/>
            <a:ext cx="4842000" cy="36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048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Char char="•"/>
            </a:pPr>
            <a:r>
              <a:rPr lang="en"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Успішно розроблено front-end частину програмної системи на базі React та TypeScript.</a:t>
            </a:r>
            <a:endParaRPr sz="1200" b="0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457200" marR="0" lvl="0" indent="-304800" algn="l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Char char="•"/>
            </a:pPr>
            <a:r>
              <a:rPr lang="en"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Реалізовано ключовий функціонал: авторизація з ролями, створення і управління зборами та потребами, звіти.</a:t>
            </a:r>
            <a:endParaRPr sz="1200" b="0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457200" marR="0" lvl="0" indent="-304800" algn="l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Char char="•"/>
            </a:pPr>
            <a:r>
              <a:rPr lang="en"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Забезпечено сучасний, зручний користувацький інтерфейс, орієнтований на потреби волонтерів.</a:t>
            </a:r>
            <a:endParaRPr sz="1200" b="0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457200" marR="0" lvl="0" indent="-304800" algn="l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Char char="•"/>
            </a:pPr>
            <a:r>
              <a:rPr lang="en"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Система повністю готова до інтеграції з back-end та подальшого масштабування.</a:t>
            </a:r>
            <a:endParaRPr sz="1200" b="0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marL="457200" marR="0" lvl="0" indent="-304800" algn="l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200"/>
              <a:buFont typeface="Hanken Grotesk"/>
              <a:buChar char="•"/>
            </a:pPr>
            <a:r>
              <a:rPr lang="en"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Робота створює основу для розвитку ефективних інструментів підтримки волонтерської діяльності.</a:t>
            </a:r>
            <a:endParaRPr sz="1200" b="0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748" name="Google Shape;748;p110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110"/>
          <p:cNvSpPr txBox="1"/>
          <p:nvPr/>
        </p:nvSpPr>
        <p:spPr>
          <a:xfrm>
            <a:off x="0" y="4651200"/>
            <a:ext cx="3000000" cy="4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20"/>
              <a:buFont typeface="Arial"/>
              <a:buNone/>
            </a:pPr>
            <a:r>
              <a:rPr lang="en" sz="222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11"/>
          <p:cNvSpPr/>
          <p:nvPr/>
        </p:nvSpPr>
        <p:spPr>
          <a:xfrm>
            <a:off x="4567750" y="0"/>
            <a:ext cx="4576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55" name="Google Shape;755;p111" descr="title"/>
          <p:cNvSpPr txBox="1"/>
          <p:nvPr/>
        </p:nvSpPr>
        <p:spPr>
          <a:xfrm>
            <a:off x="3422586" y="1543500"/>
            <a:ext cx="3926700" cy="20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 dirty="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Дякую за увагу!</a:t>
            </a:r>
            <a:endParaRPr sz="2200" b="1" i="0" u="none" strike="noStrike" cap="none" dirty="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756" name="Google Shape;756;p111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111"/>
          <p:cNvSpPr txBox="1"/>
          <p:nvPr/>
        </p:nvSpPr>
        <p:spPr>
          <a:xfrm>
            <a:off x="0" y="4651200"/>
            <a:ext cx="3000000" cy="4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20"/>
              <a:buFont typeface="Arial"/>
              <a:buNone/>
            </a:pPr>
            <a:r>
              <a:rPr lang="en" sz="222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99" descr="title"/>
          <p:cNvSpPr txBox="1"/>
          <p:nvPr/>
        </p:nvSpPr>
        <p:spPr>
          <a:xfrm>
            <a:off x="411950" y="576072"/>
            <a:ext cx="8320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Мета та завдання роботи</a:t>
            </a:r>
            <a:endParaRPr sz="22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31" name="Google Shape;631;p99" descr="detail_0"/>
          <p:cNvSpPr txBox="1">
            <a:spLocks noGrp="1"/>
          </p:cNvSpPr>
          <p:nvPr>
            <p:ph type="body" idx="1"/>
          </p:nvPr>
        </p:nvSpPr>
        <p:spPr>
          <a:xfrm>
            <a:off x="1554950" y="2008550"/>
            <a:ext cx="1964100" cy="25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/>
              <a:t>Розробити клієнтську частину веб-застосунку з інтуїтивно зрозумілим інтерфейсом для волонтерів, отримувачів допомоги та донорів.</a:t>
            </a:r>
            <a:endParaRPr/>
          </a:p>
        </p:txBody>
      </p:sp>
      <p:sp>
        <p:nvSpPr>
          <p:cNvPr id="632" name="Google Shape;632;p99" descr="detail_1"/>
          <p:cNvSpPr txBox="1">
            <a:spLocks noGrp="1"/>
          </p:cNvSpPr>
          <p:nvPr>
            <p:ph type="body" idx="3"/>
          </p:nvPr>
        </p:nvSpPr>
        <p:spPr>
          <a:xfrm>
            <a:off x="3673698" y="2008550"/>
            <a:ext cx="1964100" cy="25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/>
              <a:t>Забезпечити простий та ефективний процес створення і управління зборами для волонтерів і організацій.</a:t>
            </a:r>
            <a:endParaRPr/>
          </a:p>
        </p:txBody>
      </p:sp>
      <p:sp>
        <p:nvSpPr>
          <p:cNvPr id="633" name="Google Shape;633;p99" descr="detail_2"/>
          <p:cNvSpPr txBox="1">
            <a:spLocks noGrp="1"/>
          </p:cNvSpPr>
          <p:nvPr>
            <p:ph type="body" idx="5"/>
          </p:nvPr>
        </p:nvSpPr>
        <p:spPr>
          <a:xfrm>
            <a:off x="5792446" y="2008550"/>
            <a:ext cx="1964100" cy="25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/>
              <a:t>Реалізувати механізм прозорої звітності та відстеження потреб для підвищення довіри між учасниками.</a:t>
            </a:r>
            <a:endParaRPr/>
          </a:p>
        </p:txBody>
      </p:sp>
      <p:sp>
        <p:nvSpPr>
          <p:cNvPr id="634" name="Google Shape;634;p99" descr="header_0"/>
          <p:cNvSpPr txBox="1">
            <a:spLocks noGrp="1"/>
          </p:cNvSpPr>
          <p:nvPr>
            <p:ph type="subTitle" idx="2"/>
          </p:nvPr>
        </p:nvSpPr>
        <p:spPr>
          <a:xfrm>
            <a:off x="1554950" y="1477250"/>
            <a:ext cx="1964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1200"/>
              <a:t>Мета роботи</a:t>
            </a:r>
            <a:endParaRPr sz="1200"/>
          </a:p>
        </p:txBody>
      </p:sp>
      <p:sp>
        <p:nvSpPr>
          <p:cNvPr id="635" name="Google Shape;635;p99" descr="header_1"/>
          <p:cNvSpPr txBox="1">
            <a:spLocks noGrp="1"/>
          </p:cNvSpPr>
          <p:nvPr>
            <p:ph type="subTitle" idx="4"/>
          </p:nvPr>
        </p:nvSpPr>
        <p:spPr>
          <a:xfrm>
            <a:off x="3673696" y="1477250"/>
            <a:ext cx="1964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Створення та управління зборами</a:t>
            </a:r>
            <a:endParaRPr sz="1100"/>
          </a:p>
        </p:txBody>
      </p:sp>
      <p:sp>
        <p:nvSpPr>
          <p:cNvPr id="636" name="Google Shape;636;p99" descr="header_2"/>
          <p:cNvSpPr txBox="1">
            <a:spLocks noGrp="1"/>
          </p:cNvSpPr>
          <p:nvPr>
            <p:ph type="subTitle" idx="6"/>
          </p:nvPr>
        </p:nvSpPr>
        <p:spPr>
          <a:xfrm>
            <a:off x="5792442" y="1477250"/>
            <a:ext cx="19641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1200"/>
              <a:t>Прозорість і звітність</a:t>
            </a:r>
            <a:endParaRPr sz="1200"/>
          </a:p>
        </p:txBody>
      </p:sp>
      <p:pic>
        <p:nvPicPr>
          <p:cNvPr id="637" name="Google Shape;637;p99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99"/>
          <p:cNvSpPr txBox="1"/>
          <p:nvPr/>
        </p:nvSpPr>
        <p:spPr>
          <a:xfrm>
            <a:off x="0" y="46108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100" descr="header_2"/>
          <p:cNvSpPr txBox="1">
            <a:spLocks noGrp="1"/>
          </p:cNvSpPr>
          <p:nvPr>
            <p:ph type="subTitle" idx="4294967295"/>
          </p:nvPr>
        </p:nvSpPr>
        <p:spPr>
          <a:xfrm>
            <a:off x="6150971" y="1519625"/>
            <a:ext cx="25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</a:pPr>
            <a:r>
              <a:rPr lang="en" sz="1300" b="0" i="0" u="none" strike="noStrike" cap="none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Потреба в прозорості та довірі</a:t>
            </a:r>
            <a:endParaRPr sz="1300" b="0" i="0" u="none" strike="noStrike" cap="none">
              <a:solidFill>
                <a:schemeClr val="dk2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644" name="Google Shape;644;p100" descr="detail_0"/>
          <p:cNvSpPr txBox="1">
            <a:spLocks noGrp="1"/>
          </p:cNvSpPr>
          <p:nvPr>
            <p:ph type="body" idx="1"/>
          </p:nvPr>
        </p:nvSpPr>
        <p:spPr>
          <a:xfrm>
            <a:off x="417250" y="2092325"/>
            <a:ext cx="2575800" cy="24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100"/>
              <a:t>В Україні спостерігається стрімке зростання волонтерської діяльності, що охоплює все більше людей і масштабніші проєкти.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45" name="Google Shape;645;p100" descr="header_0"/>
          <p:cNvSpPr txBox="1">
            <a:spLocks noGrp="1"/>
          </p:cNvSpPr>
          <p:nvPr>
            <p:ph type="subTitle" idx="4294967295"/>
          </p:nvPr>
        </p:nvSpPr>
        <p:spPr>
          <a:xfrm>
            <a:off x="417238" y="1519625"/>
            <a:ext cx="25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None/>
            </a:pPr>
            <a:r>
              <a:rPr lang="en" sz="1300" b="0" i="0" u="none" strike="noStrike" cap="none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Зростання волонтерського руху</a:t>
            </a:r>
            <a:endParaRPr sz="1300" b="0" i="0" u="none" strike="noStrike" cap="none">
              <a:solidFill>
                <a:schemeClr val="dk2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646" name="Google Shape;646;p100" descr="header_1"/>
          <p:cNvSpPr txBox="1">
            <a:spLocks noGrp="1"/>
          </p:cNvSpPr>
          <p:nvPr>
            <p:ph type="subTitle" idx="4294967295"/>
          </p:nvPr>
        </p:nvSpPr>
        <p:spPr>
          <a:xfrm>
            <a:off x="3284092" y="1519625"/>
            <a:ext cx="25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None/>
            </a:pPr>
            <a:r>
              <a:rPr lang="en" sz="1300" b="0" i="0" u="none" strike="noStrike" cap="none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Неефективність існуючих інструментів</a:t>
            </a:r>
            <a:endParaRPr sz="1300" b="0" i="0" u="none" strike="noStrike" cap="none">
              <a:solidFill>
                <a:schemeClr val="dk2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647" name="Google Shape;647;p100" descr="detail_1"/>
          <p:cNvSpPr txBox="1">
            <a:spLocks noGrp="1"/>
          </p:cNvSpPr>
          <p:nvPr>
            <p:ph type="body" idx="2"/>
          </p:nvPr>
        </p:nvSpPr>
        <p:spPr>
          <a:xfrm>
            <a:off x="3284101" y="2092325"/>
            <a:ext cx="2575800" cy="24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100"/>
              <a:t>Месенджери та електронні таблиці не справляються з великим обсягом завдань, що призводить до дублювання зусиль і втрати інформації.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48" name="Google Shape;648;p100" descr="detail_2"/>
          <p:cNvSpPr txBox="1">
            <a:spLocks noGrp="1"/>
          </p:cNvSpPr>
          <p:nvPr>
            <p:ph type="body" idx="3"/>
          </p:nvPr>
        </p:nvSpPr>
        <p:spPr>
          <a:xfrm>
            <a:off x="6150953" y="2092325"/>
            <a:ext cx="2575800" cy="24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SzPts val="1400"/>
              <a:buNone/>
            </a:pPr>
            <a:r>
              <a:rPr lang="en" sz="1100"/>
              <a:t>Відсутність єдиної платформи знижує рівень прозорості та довіри серед волонтерів і отримувачів допомоги.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49" name="Google Shape;649;p100"/>
          <p:cNvSpPr txBox="1">
            <a:spLocks noGrp="1"/>
          </p:cNvSpPr>
          <p:nvPr>
            <p:ph type="subTitle" idx="4294967295"/>
          </p:nvPr>
        </p:nvSpPr>
        <p:spPr>
          <a:xfrm>
            <a:off x="417250" y="1273325"/>
            <a:ext cx="8499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None/>
            </a:pPr>
            <a:r>
              <a:rPr lang="en" sz="1300" b="1" i="0" u="none" strike="noStrike" cap="none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01</a:t>
            </a:r>
            <a:endParaRPr sz="1300" b="1" i="0" u="none" strike="noStrike" cap="none">
              <a:solidFill>
                <a:schemeClr val="accen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50" name="Google Shape;650;p100"/>
          <p:cNvSpPr txBox="1">
            <a:spLocks noGrp="1"/>
          </p:cNvSpPr>
          <p:nvPr>
            <p:ph type="subTitle" idx="4294967295"/>
          </p:nvPr>
        </p:nvSpPr>
        <p:spPr>
          <a:xfrm>
            <a:off x="3284117" y="1273325"/>
            <a:ext cx="8499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None/>
            </a:pPr>
            <a:r>
              <a:rPr lang="en" sz="1300" b="1" i="0" u="none" strike="noStrike" cap="none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02</a:t>
            </a:r>
            <a:endParaRPr sz="1300" b="1" i="0" u="none" strike="noStrike" cap="none">
              <a:solidFill>
                <a:schemeClr val="accen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51" name="Google Shape;651;p100"/>
          <p:cNvSpPr txBox="1">
            <a:spLocks noGrp="1"/>
          </p:cNvSpPr>
          <p:nvPr>
            <p:ph type="subTitle" idx="4294967295"/>
          </p:nvPr>
        </p:nvSpPr>
        <p:spPr>
          <a:xfrm>
            <a:off x="6150996" y="1273325"/>
            <a:ext cx="849900" cy="3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None/>
            </a:pPr>
            <a:r>
              <a:rPr lang="en" sz="1300" b="1" i="0" u="none" strike="noStrike" cap="none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03</a:t>
            </a:r>
            <a:endParaRPr sz="1300" b="1" i="0" u="none" strike="noStrike" cap="none">
              <a:solidFill>
                <a:schemeClr val="accent2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52" name="Google Shape;652;p100" descr="title"/>
          <p:cNvSpPr txBox="1"/>
          <p:nvPr/>
        </p:nvSpPr>
        <p:spPr>
          <a:xfrm>
            <a:off x="411950" y="576072"/>
            <a:ext cx="8320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Актуальність теми</a:t>
            </a:r>
            <a:endParaRPr sz="22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653" name="Google Shape;653;p100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100"/>
          <p:cNvSpPr txBox="1"/>
          <p:nvPr/>
        </p:nvSpPr>
        <p:spPr>
          <a:xfrm>
            <a:off x="0" y="46108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01"/>
          <p:cNvSpPr/>
          <p:nvPr/>
        </p:nvSpPr>
        <p:spPr>
          <a:xfrm>
            <a:off x="0" y="0"/>
            <a:ext cx="1423800" cy="5208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60" name="Google Shape;660;p101" descr="title"/>
          <p:cNvSpPr txBox="1"/>
          <p:nvPr/>
        </p:nvSpPr>
        <p:spPr>
          <a:xfrm>
            <a:off x="0" y="889125"/>
            <a:ext cx="1474800" cy="28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rgbClr val="201C20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Огляд існуючих рішень (KOLOUA)</a:t>
            </a:r>
            <a:endParaRPr sz="2200" b="1" i="0" u="none" strike="noStrike" cap="none">
              <a:solidFill>
                <a:srgbClr val="201C20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661" name="Google Shape;661;p101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53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101"/>
          <p:cNvSpPr txBox="1"/>
          <p:nvPr/>
        </p:nvSpPr>
        <p:spPr>
          <a:xfrm>
            <a:off x="0" y="4685675"/>
            <a:ext cx="402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3" name="Google Shape;663;p1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35600" y="608388"/>
            <a:ext cx="7572074" cy="4057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2" descr="title"/>
          <p:cNvSpPr txBox="1"/>
          <p:nvPr/>
        </p:nvSpPr>
        <p:spPr>
          <a:xfrm>
            <a:off x="411950" y="576072"/>
            <a:ext cx="8320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Обрані технології та інструменти</a:t>
            </a:r>
            <a:endParaRPr sz="22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69" name="Google Shape;669;p102" descr="detail_0"/>
          <p:cNvSpPr txBox="1">
            <a:spLocks noGrp="1"/>
          </p:cNvSpPr>
          <p:nvPr>
            <p:ph type="body" idx="1"/>
          </p:nvPr>
        </p:nvSpPr>
        <p:spPr>
          <a:xfrm>
            <a:off x="2465529" y="1468200"/>
            <a:ext cx="2103000" cy="13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1050"/>
              <a:t>Статична типізація для підвищення надійності коду та зменшення помилок під час розробки.</a:t>
            </a:r>
            <a:endParaRPr sz="1050"/>
          </a:p>
        </p:txBody>
      </p:sp>
      <p:sp>
        <p:nvSpPr>
          <p:cNvPr id="670" name="Google Shape;670;p102" descr="detail_1"/>
          <p:cNvSpPr txBox="1">
            <a:spLocks noGrp="1"/>
          </p:cNvSpPr>
          <p:nvPr>
            <p:ph type="body" idx="3"/>
          </p:nvPr>
        </p:nvSpPr>
        <p:spPr>
          <a:xfrm>
            <a:off x="6629100" y="1468200"/>
            <a:ext cx="2103000" cy="13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1050"/>
              <a:t>Фреймворк для створення швидких і інтерактивних користувацьких інтерфейсів за компонентним підходом.</a:t>
            </a:r>
            <a:endParaRPr sz="1050"/>
          </a:p>
        </p:txBody>
      </p:sp>
      <p:sp>
        <p:nvSpPr>
          <p:cNvPr id="671" name="Google Shape;671;p102" descr="detail_2"/>
          <p:cNvSpPr txBox="1">
            <a:spLocks noGrp="1"/>
          </p:cNvSpPr>
          <p:nvPr>
            <p:ph type="body" idx="5"/>
          </p:nvPr>
        </p:nvSpPr>
        <p:spPr>
          <a:xfrm>
            <a:off x="2465529" y="3290275"/>
            <a:ext cx="2103000" cy="13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1050"/>
              <a:t>Бібліотеки для швидкої розробки сучасного, адаптивного дизайну інтерфейсів.</a:t>
            </a:r>
            <a:endParaRPr sz="105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72" name="Google Shape;672;p102" descr="header_0"/>
          <p:cNvSpPr txBox="1">
            <a:spLocks noGrp="1"/>
          </p:cNvSpPr>
          <p:nvPr>
            <p:ph type="subTitle" idx="2"/>
          </p:nvPr>
        </p:nvSpPr>
        <p:spPr>
          <a:xfrm>
            <a:off x="2465525" y="1127725"/>
            <a:ext cx="21030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1200">
                <a:solidFill>
                  <a:schemeClr val="dk1"/>
                </a:solidFill>
              </a:rPr>
              <a:t>TypeScript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673" name="Google Shape;673;p102" descr="header_1"/>
          <p:cNvSpPr txBox="1">
            <a:spLocks noGrp="1"/>
          </p:cNvSpPr>
          <p:nvPr>
            <p:ph type="subTitle" idx="4"/>
          </p:nvPr>
        </p:nvSpPr>
        <p:spPr>
          <a:xfrm>
            <a:off x="6629100" y="1127725"/>
            <a:ext cx="21030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ReactJS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674" name="Google Shape;674;p102" descr="header_2"/>
          <p:cNvSpPr txBox="1">
            <a:spLocks noGrp="1"/>
          </p:cNvSpPr>
          <p:nvPr>
            <p:ph type="subTitle" idx="6"/>
          </p:nvPr>
        </p:nvSpPr>
        <p:spPr>
          <a:xfrm>
            <a:off x="2465529" y="2949802"/>
            <a:ext cx="21030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800">
                <a:solidFill>
                  <a:schemeClr val="dk1"/>
                </a:solidFill>
              </a:rPr>
              <a:t>Material UI та Tailwind CSS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675" name="Google Shape;675;p102" descr="detail_3"/>
          <p:cNvSpPr txBox="1">
            <a:spLocks noGrp="1"/>
          </p:cNvSpPr>
          <p:nvPr>
            <p:ph type="body" idx="7"/>
          </p:nvPr>
        </p:nvSpPr>
        <p:spPr>
          <a:xfrm>
            <a:off x="6629075" y="3290275"/>
            <a:ext cx="2103000" cy="13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1050"/>
              <a:t>Централізоване управління станом додатку з Redux Toolkit і створення прототипів у Figma.</a:t>
            </a:r>
            <a:endParaRPr sz="105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76" name="Google Shape;676;p102" descr="header_3"/>
          <p:cNvSpPr txBox="1">
            <a:spLocks noGrp="1"/>
          </p:cNvSpPr>
          <p:nvPr>
            <p:ph type="subTitle" idx="8"/>
          </p:nvPr>
        </p:nvSpPr>
        <p:spPr>
          <a:xfrm>
            <a:off x="6629075" y="2949800"/>
            <a:ext cx="21030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1200">
                <a:solidFill>
                  <a:schemeClr val="dk1"/>
                </a:solidFill>
              </a:rPr>
              <a:t>Redux Toolkit та Figma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677" name="Google Shape;677;p102"/>
          <p:cNvPicPr preferRelativeResize="0"/>
          <p:nvPr/>
        </p:nvPicPr>
        <p:blipFill rotWithShape="1">
          <a:blip r:embed="rId3">
            <a:alphaModFix/>
          </a:blip>
          <a:srcRect t="5665" b="5664"/>
          <a:stretch/>
        </p:blipFill>
        <p:spPr>
          <a:xfrm>
            <a:off x="493775" y="1127725"/>
            <a:ext cx="1944781" cy="17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102"/>
          <p:cNvPicPr preferRelativeResize="0"/>
          <p:nvPr/>
        </p:nvPicPr>
        <p:blipFill rotWithShape="1">
          <a:blip r:embed="rId4">
            <a:alphaModFix/>
          </a:blip>
          <a:srcRect t="5665" b="5664"/>
          <a:stretch/>
        </p:blipFill>
        <p:spPr>
          <a:xfrm>
            <a:off x="493775" y="2949800"/>
            <a:ext cx="1944781" cy="17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102"/>
          <p:cNvPicPr preferRelativeResize="0"/>
          <p:nvPr/>
        </p:nvPicPr>
        <p:blipFill rotWithShape="1">
          <a:blip r:embed="rId5">
            <a:alphaModFix/>
          </a:blip>
          <a:srcRect t="5665" b="5664"/>
          <a:stretch/>
        </p:blipFill>
        <p:spPr>
          <a:xfrm>
            <a:off x="4626426" y="1127725"/>
            <a:ext cx="1944781" cy="17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102"/>
          <p:cNvPicPr preferRelativeResize="0"/>
          <p:nvPr/>
        </p:nvPicPr>
        <p:blipFill rotWithShape="1">
          <a:blip r:embed="rId6">
            <a:alphaModFix/>
          </a:blip>
          <a:srcRect t="5665" b="5664"/>
          <a:stretch/>
        </p:blipFill>
        <p:spPr>
          <a:xfrm>
            <a:off x="4626426" y="2949800"/>
            <a:ext cx="1944781" cy="17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1" name="Google Shape;681;p102" descr="logo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682" name="Google Shape;682;p102"/>
          <p:cNvSpPr txBox="1"/>
          <p:nvPr/>
        </p:nvSpPr>
        <p:spPr>
          <a:xfrm>
            <a:off x="0" y="46108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03" descr="title"/>
          <p:cNvSpPr txBox="1"/>
          <p:nvPr/>
        </p:nvSpPr>
        <p:spPr>
          <a:xfrm>
            <a:off x="34200" y="52997"/>
            <a:ext cx="8320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Use-case діаграма</a:t>
            </a:r>
            <a:endParaRPr sz="22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688" name="Google Shape;688;p103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103"/>
          <p:cNvSpPr txBox="1"/>
          <p:nvPr/>
        </p:nvSpPr>
        <p:spPr>
          <a:xfrm>
            <a:off x="0" y="4610825"/>
            <a:ext cx="377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0" name="Google Shape;690;p10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42347" y="282387"/>
            <a:ext cx="6535379" cy="4796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04" descr="title"/>
          <p:cNvSpPr txBox="1"/>
          <p:nvPr/>
        </p:nvSpPr>
        <p:spPr>
          <a:xfrm>
            <a:off x="0" y="91500"/>
            <a:ext cx="43881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Дизайн інтерфейсу користувача</a:t>
            </a:r>
            <a:endParaRPr sz="22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696" name="Google Shape;696;p104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Google Shape;697;p104"/>
          <p:cNvSpPr txBox="1"/>
          <p:nvPr/>
        </p:nvSpPr>
        <p:spPr>
          <a:xfrm>
            <a:off x="0" y="46108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8" name="Google Shape;698;p10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40417" y="342900"/>
            <a:ext cx="5389849" cy="3596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10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61817" y="26901"/>
            <a:ext cx="4946186" cy="484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05" descr="title"/>
          <p:cNvSpPr txBox="1"/>
          <p:nvPr/>
        </p:nvSpPr>
        <p:spPr>
          <a:xfrm>
            <a:off x="0" y="38472"/>
            <a:ext cx="8320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Інтерфейс для створення збору</a:t>
            </a:r>
            <a:endParaRPr sz="22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705" name="Google Shape;705;p105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105"/>
          <p:cNvSpPr txBox="1"/>
          <p:nvPr/>
        </p:nvSpPr>
        <p:spPr>
          <a:xfrm>
            <a:off x="0" y="46108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7" name="Google Shape;707;p105"/>
          <p:cNvPicPr preferRelativeResize="0"/>
          <p:nvPr/>
        </p:nvPicPr>
        <p:blipFill rotWithShape="1">
          <a:blip r:embed="rId4">
            <a:alphaModFix/>
          </a:blip>
          <a:srcRect b="54914"/>
          <a:stretch/>
        </p:blipFill>
        <p:spPr>
          <a:xfrm>
            <a:off x="488050" y="1056900"/>
            <a:ext cx="3691075" cy="286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105"/>
          <p:cNvPicPr preferRelativeResize="0"/>
          <p:nvPr/>
        </p:nvPicPr>
        <p:blipFill rotWithShape="1">
          <a:blip r:embed="rId4">
            <a:alphaModFix/>
          </a:blip>
          <a:srcRect t="44543"/>
          <a:stretch/>
        </p:blipFill>
        <p:spPr>
          <a:xfrm>
            <a:off x="5101775" y="1133325"/>
            <a:ext cx="3470725" cy="32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06" descr="title"/>
          <p:cNvSpPr txBox="1"/>
          <p:nvPr/>
        </p:nvSpPr>
        <p:spPr>
          <a:xfrm>
            <a:off x="65700" y="91500"/>
            <a:ext cx="45063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Інтерфейс для створення потреби</a:t>
            </a:r>
            <a:endParaRPr sz="2200" b="1" i="0" u="none" strike="noStrike" cap="none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714" name="Google Shape;714;p106" descr="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8050" y="4799275"/>
            <a:ext cx="1371600" cy="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106"/>
          <p:cNvSpPr txBox="1"/>
          <p:nvPr/>
        </p:nvSpPr>
        <p:spPr>
          <a:xfrm>
            <a:off x="0" y="46108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200" b="1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6" name="Google Shape;716;p10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38974" y="541874"/>
            <a:ext cx="4066051" cy="459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lus Default">
  <a:themeElements>
    <a:clrScheme name="Simple Light">
      <a:dk1>
        <a:srgbClr val="201C20"/>
      </a:dk1>
      <a:lt1>
        <a:srgbClr val="FFFFFF"/>
      </a:lt1>
      <a:dk2>
        <a:srgbClr val="7D7991"/>
      </a:dk2>
      <a:lt2>
        <a:srgbClr val="F0F0F0"/>
      </a:lt2>
      <a:accent1>
        <a:srgbClr val="7765E3"/>
      </a:accent1>
      <a:accent2>
        <a:srgbClr val="EF233C"/>
      </a:accent2>
      <a:accent3>
        <a:srgbClr val="A09CAB"/>
      </a:accent3>
      <a:accent4>
        <a:srgbClr val="DBD56E"/>
      </a:accent4>
      <a:accent5>
        <a:srgbClr val="7765E3"/>
      </a:accent5>
      <a:accent6>
        <a:srgbClr val="7765E3"/>
      </a:accent6>
      <a:hlink>
        <a:srgbClr val="7765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lus Default">
  <a:themeElements>
    <a:clrScheme name="Simple Light">
      <a:dk1>
        <a:srgbClr val="201C20"/>
      </a:dk1>
      <a:lt1>
        <a:srgbClr val="FFFFFF"/>
      </a:lt1>
      <a:dk2>
        <a:srgbClr val="7D7991"/>
      </a:dk2>
      <a:lt2>
        <a:srgbClr val="F0F0F0"/>
      </a:lt2>
      <a:accent1>
        <a:srgbClr val="7765E3"/>
      </a:accent1>
      <a:accent2>
        <a:srgbClr val="EF233C"/>
      </a:accent2>
      <a:accent3>
        <a:srgbClr val="A09CAB"/>
      </a:accent3>
      <a:accent4>
        <a:srgbClr val="DBD56E"/>
      </a:accent4>
      <a:accent5>
        <a:srgbClr val="7765E3"/>
      </a:accent5>
      <a:accent6>
        <a:srgbClr val="7765E3"/>
      </a:accent6>
      <a:hlink>
        <a:srgbClr val="7765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lus Default">
  <a:themeElements>
    <a:clrScheme name="Simple Light">
      <a:dk1>
        <a:srgbClr val="201C20"/>
      </a:dk1>
      <a:lt1>
        <a:srgbClr val="FFFFFF"/>
      </a:lt1>
      <a:dk2>
        <a:srgbClr val="7D7991"/>
      </a:dk2>
      <a:lt2>
        <a:srgbClr val="F0F0F0"/>
      </a:lt2>
      <a:accent1>
        <a:srgbClr val="7765E3"/>
      </a:accent1>
      <a:accent2>
        <a:srgbClr val="EF233C"/>
      </a:accent2>
      <a:accent3>
        <a:srgbClr val="A09CAB"/>
      </a:accent3>
      <a:accent4>
        <a:srgbClr val="DBD56E"/>
      </a:accent4>
      <a:accent5>
        <a:srgbClr val="7765E3"/>
      </a:accent5>
      <a:accent6>
        <a:srgbClr val="7765E3"/>
      </a:accent6>
      <a:hlink>
        <a:srgbClr val="7765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Plus Default">
  <a:themeElements>
    <a:clrScheme name="Simple Light">
      <a:dk1>
        <a:srgbClr val="201C20"/>
      </a:dk1>
      <a:lt1>
        <a:srgbClr val="FFFFFF"/>
      </a:lt1>
      <a:dk2>
        <a:srgbClr val="7D7991"/>
      </a:dk2>
      <a:lt2>
        <a:srgbClr val="F0F0F0"/>
      </a:lt2>
      <a:accent1>
        <a:srgbClr val="7765E3"/>
      </a:accent1>
      <a:accent2>
        <a:srgbClr val="EF233C"/>
      </a:accent2>
      <a:accent3>
        <a:srgbClr val="A09CAB"/>
      </a:accent3>
      <a:accent4>
        <a:srgbClr val="DBD56E"/>
      </a:accent4>
      <a:accent5>
        <a:srgbClr val="7765E3"/>
      </a:accent5>
      <a:accent6>
        <a:srgbClr val="7765E3"/>
      </a:accent6>
      <a:hlink>
        <a:srgbClr val="7765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332</Words>
  <Application>Microsoft Office PowerPoint</Application>
  <PresentationFormat>Экран (16:9)</PresentationFormat>
  <Paragraphs>58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14</vt:i4>
      </vt:variant>
    </vt:vector>
  </HeadingPairs>
  <TitlesOfParts>
    <vt:vector size="25" baseType="lpstr">
      <vt:lpstr>Hanken Grotesk</vt:lpstr>
      <vt:lpstr>Hanken Grotesk SemiBold</vt:lpstr>
      <vt:lpstr>Libre Franklin Medium</vt:lpstr>
      <vt:lpstr>Inter Black</vt:lpstr>
      <vt:lpstr>Arial</vt:lpstr>
      <vt:lpstr>Inter</vt:lpstr>
      <vt:lpstr>Calibri</vt:lpstr>
      <vt:lpstr>Plus Default</vt:lpstr>
      <vt:lpstr>Plus Default</vt:lpstr>
      <vt:lpstr>Plus Default</vt:lpstr>
      <vt:lpstr>Plus Default</vt:lpstr>
      <vt:lpstr>Програмна система для підтримки волонтерської діяльності. Веб-застосунок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Висновки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Krikuha Maxim</cp:lastModifiedBy>
  <cp:revision>4</cp:revision>
  <dcterms:modified xsi:type="dcterms:W3CDTF">2025-06-08T15:02:09Z</dcterms:modified>
</cp:coreProperties>
</file>